
<file path=[Content_Types].xml><?xml version="1.0" encoding="utf-8"?>
<Types xmlns="http://schemas.openxmlformats.org/package/2006/content-types">
  <Default Extension="png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Default Extension="fntdata" ContentType="application/x-fontdata"/>
  <Default Extension="gif" ContentType="image/gif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slides/slide48.xml" ContentType="application/vnd.openxmlformats-officedocument.presentationml.slide+xml"/>
  <Override PartName="/ppt/slides/slide49.xml" ContentType="application/vnd.openxmlformats-officedocument.presentationml.slide+xml"/>
  <Override PartName="/ppt/slides/slide50.xml" ContentType="application/vnd.openxmlformats-officedocument.presentationml.slide+xml"/>
  <Override PartName="/ppt/slides/slide51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7" r:id="rId1"/>
  </p:sldMasterIdLst>
  <p:notesMasterIdLst>
    <p:notesMasterId r:id="rId53"/>
  </p:notesMasterIdLst>
  <p:sldIdLst>
    <p:sldId id="256" r:id="rId2"/>
    <p:sldId id="603" r:id="rId3"/>
    <p:sldId id="640" r:id="rId4"/>
    <p:sldId id="604" r:id="rId5"/>
    <p:sldId id="637" r:id="rId6"/>
    <p:sldId id="638" r:id="rId7"/>
    <p:sldId id="639" r:id="rId8"/>
    <p:sldId id="522" r:id="rId9"/>
    <p:sldId id="642" r:id="rId10"/>
    <p:sldId id="641" r:id="rId11"/>
    <p:sldId id="605" r:id="rId12"/>
    <p:sldId id="607" r:id="rId13"/>
    <p:sldId id="609" r:id="rId14"/>
    <p:sldId id="610" r:id="rId15"/>
    <p:sldId id="611" r:id="rId16"/>
    <p:sldId id="612" r:id="rId17"/>
    <p:sldId id="614" r:id="rId18"/>
    <p:sldId id="620" r:id="rId19"/>
    <p:sldId id="636" r:id="rId20"/>
    <p:sldId id="621" r:id="rId21"/>
    <p:sldId id="615" r:id="rId22"/>
    <p:sldId id="616" r:id="rId23"/>
    <p:sldId id="563" r:id="rId24"/>
    <p:sldId id="564" r:id="rId25"/>
    <p:sldId id="565" r:id="rId26"/>
    <p:sldId id="566" r:id="rId27"/>
    <p:sldId id="567" r:id="rId28"/>
    <p:sldId id="568" r:id="rId29"/>
    <p:sldId id="569" r:id="rId30"/>
    <p:sldId id="570" r:id="rId31"/>
    <p:sldId id="571" r:id="rId32"/>
    <p:sldId id="572" r:id="rId33"/>
    <p:sldId id="573" r:id="rId34"/>
    <p:sldId id="574" r:id="rId35"/>
    <p:sldId id="575" r:id="rId36"/>
    <p:sldId id="622" r:id="rId37"/>
    <p:sldId id="623" r:id="rId38"/>
    <p:sldId id="624" r:id="rId39"/>
    <p:sldId id="625" r:id="rId40"/>
    <p:sldId id="626" r:id="rId41"/>
    <p:sldId id="617" r:id="rId42"/>
    <p:sldId id="627" r:id="rId43"/>
    <p:sldId id="628" r:id="rId44"/>
    <p:sldId id="629" r:id="rId45"/>
    <p:sldId id="630" r:id="rId46"/>
    <p:sldId id="631" r:id="rId47"/>
    <p:sldId id="632" r:id="rId48"/>
    <p:sldId id="633" r:id="rId49"/>
    <p:sldId id="634" r:id="rId50"/>
    <p:sldId id="618" r:id="rId51"/>
    <p:sldId id="619" r:id="rId52"/>
  </p:sldIdLst>
  <p:sldSz cx="9144000" cy="5143500" type="screen16x9"/>
  <p:notesSz cx="6858000" cy="9144000"/>
  <p:embeddedFontLst>
    <p:embeddedFont>
      <p:font typeface="Roboto Condensed" panose="020B0604020202020204" charset="0"/>
      <p:regular r:id="rId54"/>
      <p:bold r:id="rId55"/>
      <p:italic r:id="rId56"/>
      <p:boldItalic r:id="rId57"/>
    </p:embeddedFont>
    <p:embeddedFont>
      <p:font typeface="Cambria Math" panose="02040503050406030204" pitchFamily="18" charset="0"/>
      <p:regular r:id="rId58"/>
    </p:embeddedFont>
    <p:embeddedFont>
      <p:font typeface="Arvo" panose="020B0604020202020204" charset="0"/>
      <p:regular r:id="rId59"/>
      <p:bold r:id="rId60"/>
      <p:italic r:id="rId61"/>
      <p:boldItalic r:id="rId62"/>
    </p:embeddedFont>
    <p:embeddedFont>
      <p:font typeface="Roboto Condensed Light" panose="020B0604020202020204" charset="0"/>
      <p:regular r:id="rId63"/>
      <p:bold r:id="rId64"/>
      <p:italic r:id="rId65"/>
      <p:boldItalic r:id="rId66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7DABFF"/>
    <a:srgbClr val="00338E"/>
    <a:srgbClr val="A50021"/>
    <a:srgbClr val="CC092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D87CA831-11D2-4159-8545-C5A921CE741D}">
  <a:tblStyle styleId="{D87CA831-11D2-4159-8545-C5A921CE741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9753"/>
    <p:restoredTop sz="94662"/>
  </p:normalViewPr>
  <p:slideViewPr>
    <p:cSldViewPr snapToGrid="0">
      <p:cViewPr>
        <p:scale>
          <a:sx n="107" d="100"/>
          <a:sy n="107" d="100"/>
        </p:scale>
        <p:origin x="283" y="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26" Type="http://schemas.openxmlformats.org/officeDocument/2006/relationships/slide" Target="slides/slide25.xml"/><Relationship Id="rId21" Type="http://schemas.openxmlformats.org/officeDocument/2006/relationships/slide" Target="slides/slide20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63" Type="http://schemas.openxmlformats.org/officeDocument/2006/relationships/font" Target="fonts/font10.fntdata"/><Relationship Id="rId68" Type="http://schemas.openxmlformats.org/officeDocument/2006/relationships/viewProps" Target="view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notesMaster" Target="notesMasters/notesMaster1.xml"/><Relationship Id="rId58" Type="http://schemas.openxmlformats.org/officeDocument/2006/relationships/font" Target="fonts/font5.fntdata"/><Relationship Id="rId66" Type="http://schemas.openxmlformats.org/officeDocument/2006/relationships/font" Target="fonts/font13.fntdata"/><Relationship Id="rId5" Type="http://schemas.openxmlformats.org/officeDocument/2006/relationships/slide" Target="slides/slide4.xml"/><Relationship Id="rId61" Type="http://schemas.openxmlformats.org/officeDocument/2006/relationships/font" Target="fonts/font8.fntdata"/><Relationship Id="rId19" Type="http://schemas.openxmlformats.org/officeDocument/2006/relationships/slide" Target="slides/slide1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56" Type="http://schemas.openxmlformats.org/officeDocument/2006/relationships/font" Target="fonts/font3.fntdata"/><Relationship Id="rId64" Type="http://schemas.openxmlformats.org/officeDocument/2006/relationships/font" Target="fonts/font11.fntdata"/><Relationship Id="rId69" Type="http://schemas.openxmlformats.org/officeDocument/2006/relationships/theme" Target="theme/theme1.xml"/><Relationship Id="rId8" Type="http://schemas.openxmlformats.org/officeDocument/2006/relationships/slide" Target="slides/slide7.xml"/><Relationship Id="rId51" Type="http://schemas.openxmlformats.org/officeDocument/2006/relationships/slide" Target="slides/slide50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59" Type="http://schemas.openxmlformats.org/officeDocument/2006/relationships/font" Target="fonts/font6.fntdata"/><Relationship Id="rId67" Type="http://schemas.openxmlformats.org/officeDocument/2006/relationships/presProps" Target="presProps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54" Type="http://schemas.openxmlformats.org/officeDocument/2006/relationships/font" Target="fonts/font1.fntdata"/><Relationship Id="rId62" Type="http://schemas.openxmlformats.org/officeDocument/2006/relationships/font" Target="fonts/font9.fntdata"/><Relationship Id="rId70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slide" Target="slides/slide48.xml"/><Relationship Id="rId57" Type="http://schemas.openxmlformats.org/officeDocument/2006/relationships/font" Target="fonts/font4.fntdata"/><Relationship Id="rId10" Type="http://schemas.openxmlformats.org/officeDocument/2006/relationships/slide" Target="slides/slide9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slide" Target="slides/slide51.xml"/><Relationship Id="rId60" Type="http://schemas.openxmlformats.org/officeDocument/2006/relationships/font" Target="fonts/font7.fntdata"/><Relationship Id="rId65" Type="http://schemas.openxmlformats.org/officeDocument/2006/relationships/font" Target="fonts/font12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9" Type="http://schemas.openxmlformats.org/officeDocument/2006/relationships/slide" Target="slides/slide38.xml"/><Relationship Id="rId34" Type="http://schemas.openxmlformats.org/officeDocument/2006/relationships/slide" Target="slides/slide33.xml"/><Relationship Id="rId50" Type="http://schemas.openxmlformats.org/officeDocument/2006/relationships/slide" Target="slides/slide49.xml"/><Relationship Id="rId55" Type="http://schemas.openxmlformats.org/officeDocument/2006/relationships/font" Target="fonts/font2.fntdata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22:28.633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4551 7854 0,'0'0'16,"0"0"-16,0 0 15,0 0 1,0 0-16,0 0 15,-8 0-15,1-8 16,-8 0-16,-8 1 16,-7-1-1,-16 0-15,-6 1 16,6 7-16,8 0 16,1 0-1,-9 7-15,8 1 16,1-8-16,6 8 15,1-1-15,-8 1 16,8 0 0,-8 7-16,8 0 15,0 0-15,7 8 16,1 8-16,6-8 16,1 7-1,0-7-15,8 0 16,-1 0-16,0 0 15,8 0-15,0 0 16,0 7 0,8 8-16,0 8 15,7-8-15,0 8 16,0-8 0,8 0-16,7-7 15,0-1-15,0-7 16,1 0-1,6 0-15,1 8 16,-8-8-16,-7-8 16,7 0-16,1 8 15,6 0-15,9-8 16,7 0 0,0-7-16,-8-8 15,0 0-15,-14 0 16,-1-8-1,0 1-15,-7-1 16,-8 0-16,0 1 16,0-1-16,0 1 15,0-1 1,0-7-16,8-1 16,0 1-16,15-46 15,-1-23-15,-14 23 16,0 0-1,-8 8-15,0-8 16,-7-1-16,-8 17 16,-8 7-1,-7-1-15,0 1 16,-8 0-16,-15-15 16,-7 7-16,-8 0 15,8 15 1,-23 1-16,68 30 15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0:11.6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6554 7167 0,'0'0'0,"23"-8"15,30 0-15,98-30 16,0-46 0,16-45-16,22 14 15,68-68-15,-91 53 16,114-68-16,-61 53 15,-98 61 1</inkml:trace>
  <inkml:trace contextRef="#ctx0" brushRef="#br0" timeOffset="632.8968">7416 8136 0,'0'0'0,"61"-31"16,105-53 0,8-30-16,98-100 15,15 31-15,-7-54 16,68 9-16,-46 6 15,91-37 1,-325 213-16</inkml:trace>
  <inkml:trace contextRef="#ctx0" brushRef="#br0" timeOffset="1158.9076">10160 9601 0,'0'0'15,"8"0"-15,15 0 16,30-15-16,98-61 15,53-46-15,174-138 16,0-53 0,151-53-16,-529 366 15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0:25.2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15339 3831 0,'0'0'16,"0"0"-16,0 8 16,7 23-16,9 45 15,6 23 1,8 38-16,1-14 15,-1-17-15,-7-22 16,-1-15 0,-7-8-16,1-23 15,-1-7-15,-8-16 16,-7-15-16,0 0 16</inkml:trace>
  <inkml:trace contextRef="#ctx0" brushRef="#br0" timeOffset="433.6529">15475 3808 0,'0'0'0,"0"0"16,0 0 0,0 0-16,0 0 15,0 0-15,0 0 16,15-7 0,15-1-16,8-7 15,0 0-15,0 7 16,-8 0-1,-7 8-15,-8 0 16,0 8-16,0 7 16,-7 8-16,-1 15 15,-7 8 1,-7 0-16,-16 7 16,8-7-16,0-15 15,7-8 1,8-16-16,0-7 15,0 0-15,0 0 16</inkml:trace>
  <inkml:trace contextRef="#ctx0" brushRef="#br0" timeOffset="759.178">16458 3396 0,'0'0'15,"0"0"-15,0 0 16,-8 16-16,-15 22 16,-7 15-16,-8 24 15,16-16 1,14 7-16,8-14 15,8-1-15,14-15 16,1 0 0,0-15-16,-1-7 15,1-9-15,23 8 16,6-22-16,-6-8 16,-46 15-1</inkml:trace>
  <inkml:trace contextRef="#ctx0" brushRef="#br0" timeOffset="1234.3164">17176 3358 0,'0'0'0,"-8"8"15,1 7-15,-1 8 16,8 0 0,8-8-16,-1 0 15,16 1-15,15 7 16,7-1-16,1-14 16,-9 7-1,1 1-15,-15 7 16,-8-1-16,-7 17 15,-16 14-15,-7-7 16,-15 7 0,-1-15-16,9-7 15,7-8-15,15-23 16</inkml:trace>
  <inkml:trace contextRef="#ctx0" brushRef="#br0" timeOffset="1574.6737">17917 3114 0,'0'0'0,"0"0"16,0 0-16,7 23 15,8 46-15,-7 7 16,7-7 0,0-16-16,0-23 15,8 16-15,7-8 16,1-7-1,-1-16-15,0-7 16,0-16-16,-30 8 16</inkml:trace>
  <inkml:trace contextRef="#ctx0" brushRef="#br0" timeOffset="1792.3317">17902 3442 0,'0'0'0,"0"0"15,0 0 1,7 0-16,31-8 16,15 1-1,15-16-15,8-38 16,-31 30-16,-45 31 15</inkml:trace>
  <inkml:trace contextRef="#ctx0" brushRef="#br0" timeOffset="2070.4611">18635 2740 0,'0'0'0,"8"38"15,7 61 1,0-7 0,7 7-16,-6-7 0,-1-1 15,0-30 1,-8-22-16,1-9 15,-1-7-15,1 0 16,-8-23-16</inkml:trace>
  <inkml:trace contextRef="#ctx0" brushRef="#br0" timeOffset="2897.5175">20064 2679 0,'0'0'16,"0"0"-16,0 0 15,-15-8-15,-16-7 16,-22-8-16,1 0 16,6 16-1,1-1-15,15 16 16,-8 14-16,15 1 16,0 16-16,16 14 15,14 16 1,9-1-16,-1-37 15,7-8-15,9-16 16,14-14 0,0-16-16,1-23 15,-16 16-15,-7-9 16,-8 16-16,-8 8 16,1 0-1,-8 7-15,0 8 16,0 0-16,0 0 15,7 8 1,9 22-16,-1 16 16,0 0-16,-8-8 15,1-7 1,-1-16-16,1 0 16,7-7-16,0-8 15,-15 0-15</inkml:trace>
  <inkml:trace contextRef="#ctx0" brushRef="#br0" timeOffset="3458.4613">20601 2618 0,'0'0'16,"0"0"-16,0 7 15,7 9-15,1 7 16,7 15-16,0-15 15,8 0 1,7 7-16,-8-7 16,-6-15-16,6-1 15,1 1 1,0-8-16,7 0 16,-7-8-16,-8 1 15,-8-1 1,-7 8-16,0 0 15,0 0-15,0 0 16,-15 0-16,0 8 16,-8-1-1,1-7-15,-1 8 16,8-8-16,0 8 16,7-8-1,1 0-15,7 0 16,0 0-16,0 0 15,0 0-15,7 0 16,8-8 0,-15 8-16</inkml:trace>
  <inkml:trace contextRef="#ctx0" brushRef="#br0" timeOffset="3733.4584">21152 2374 0,'0'0'0,"31"30"16,37 62-16,0-8 15,-23-39 1,-15 9-16,-7-16 16,-15 15-16,-24 16 15,-59 8-15,75-77 16</inkml:trace>
  <inkml:trace contextRef="#ctx0" brushRef="#br0" timeOffset="9753.1482">16443 10662 0,'0'0'0,"0"0"16,0 0-16,0 0 16,0 0-1,7 15-15,1-7 16,22 23-16,8 22 16,15 16-16,7 45 15,-30-53 1,1-23-16,6 69 15,-6 0 1,-9-31-16,1-7 16,15 61-16,7-16 15,-7-7 1,22 46-16,-22-62 16,-38-91-16</inkml:trace>
  <inkml:trace contextRef="#ctx0" brushRef="#br0" timeOffset="10355.8296">16420 10693 0,'0'0'0,"0"0"16,0 0-16,0 0 15,0 0 1,0 0-16,7-8 16,9-7-16,6-16 15,16 1-15,30-31 16,8 23-1,7 7-15,0 16 16,0-8-16,0 8 16,-22 7-1,-23 8-15,-8-15 16,0 30-16,0 15 16,-7 32-16,-15 22 15,-8-16 1,-16 31-16,-14 1 15,0-32-15,0-14 16,0 7 0,-1-15-16,9-16 15,6 8-15,16-38 16</inkml:trace>
  <inkml:trace contextRef="#ctx0" brushRef="#br0" timeOffset="10896.0663">17569 10204 0,'0'0'0,"0"0"16,0 0 0,0 0-16,-15 16 15,0 14-15,0 16 16,0 15-16,-1 8 16,1 30-1,8-30-15,-1-8 16,8-8-16,8 0 15,7-7 1,8 8-16,7-16 16,15 8-16,16-16 15,-8-7 1,-1-8-16,-14-7 16,-8-8-16,1-8 15,-31 8-15</inkml:trace>
  <inkml:trace contextRef="#ctx0" brushRef="#br0" timeOffset="13771.848">18219 10380 0,'0'0'16,"0"0"-16,0 0 15,0 0-15,15 15 16,16 38-1,21 39-15,9-8 16,-16-31-16,-7-7 16,-8-15-1,-7-1-15,-8-22 16,-7 0-16,7 14 16,0 1-16,-8-7 15,1-1 1,0 0-16,-1 0 15,1 1-15,-1-9 16,1 9 0,-8-9-16,0 1 15,0-1-15,0-7 16,0 0-16,0 0 16,0 0-1,0 0-15</inkml:trace>
  <inkml:trace contextRef="#ctx0" brushRef="#br0" timeOffset="14540.9543">18968 10639 0,'0'0'0,"0"0"15,0 0-15,0 16 16,0-1-16,0 8 16,7 15-1,1-8-15,-1-7 16,8 23-16,-7-31 15,7 8-15,0 0 16,8-8 0,0 1-16,-1-9 15,8 1-15,-7 0 16,0-8 0,0 0-16,-8 0 15,-8 0-15,-7 0 16,0 0-16</inkml:trace>
  <inkml:trace contextRef="#ctx0" brushRef="#br0" timeOffset="14790.7197">18900 10960 0,'0'0'16,"0"0"-16,0 0 15,15 0-15,7 0 16,16 0 0,8-8-16,6-7 15,-6 7-15,-8-7 16,-38 15-1</inkml:trace>
  <inkml:trace contextRef="#ctx0" brushRef="#br0" timeOffset="15345.8993">18401 10723 0,'0'0'16,"0"0"-16,-8 0 16,0 0-16,-7-7 15,0-9-15,0-7 16,0-7 0,0-16-16,0-7 15,7 15 1,8 7-16,0 0 15,8-7-15,-1 8 16,1 7-16,7 8 16,15-8-16,-30 23 15</inkml:trace>
  <inkml:trace contextRef="#ctx0" brushRef="#br0" timeOffset="15838.4689">19346 9968 0,'0'0'16,"0"0"-16,0 23 15,7 38 1,8 45-16,15-22 16,1 0-16,7-7 15,-1-9-15,-6-22 16,-9-15-1,1-8-15,0 0 16,-1-8 0,-7 0-16,-15-15 15</inkml:trace>
  <inkml:trace contextRef="#ctx0" brushRef="#br0" timeOffset="16821.4068">20313 10029 0,'0'0'16,"0"0"-16,-15 7 15,-8 9-15,1 7 16,-1 15 0,8 7-16,7 1 15,16 0-15,15 23 16,-1-31-1,9-8-15,6 1 16,-6-8-16,-9-8 16,9 8-1,-9-8-15,1-7 16,-8 0-16,0 22 16,-7-15-16,-8 8 15,-8 0 1,-7 8-16,-8 7 15,1-15-15,-1 15 16,23-38-16</inkml:trace>
  <inkml:trace contextRef="#ctx0" brushRef="#br0" timeOffset="17099.1931">20858 10418 0,'0'0'0,"0"15"16,-8 23-1,0 16-15,8-8 16,8-1-16,0-6 15,-1-9-15,1 1 16,-1-8 0,8-8-16,0-15 15,-15 0-15</inkml:trace>
  <inkml:trace contextRef="#ctx0" brushRef="#br0" timeOffset="17271.7276">20805 10700 0,'0'0'0,"0"0"16,15 0 0,23-15-16,14-15 15,-52 30-15</inkml:trace>
  <inkml:trace contextRef="#ctx0" brushRef="#br0" timeOffset="17512.7274">21319 10342 0,'0'7'0,"-8"24"16,1 22-16,-1 1 15,0-9 1,8-14-16,0-8 16,0-8-16,0-15 15</inkml:trace>
  <inkml:trace contextRef="#ctx0" brushRef="#br0" timeOffset="18027.7417">21780 9571 0,'0'0'0,"-8"7"15,-7 1 1,-15 7-16,-15 16 16,7-1-16,15 1 15,0 7-15,8 8 16,8-8-1,14-7-15,1-9 16,15 1-16,14-7 16,16-9-1,-7-7-15,-1-15 16,0-16-16,-7-7 16,-8 8-16,-7-1 15,-8 8 1,-7 8-16,-1 7 15,1 1-15,-8 7 16,0 0 0,15 23-16,15 30 15,8 16-15,-8 0 16,0-1-16,-14-22 16,-9-15-1,1-1-15,-8-30 16</inkml:trace>
  <inkml:trace contextRef="#ctx0" brushRef="#br0" timeOffset="18314.4364">22475 9594 0,'0'0'0,"0"0"16,0 7 0,0 24-16,0 22 15,8-7-15,-1-8 16,1-7-16,0-8 16,-1-8-1,1-7-15,-1-1 16,1 1-16,-8-8 15,0 0 1,0 0-16</inkml:trace>
  <inkml:trace contextRef="#ctx0" brushRef="#br0" timeOffset="18482.4766">22392 9914 0,'8'0'0,"22"0"16,8-7-16,0-9 15,-38 16 1</inkml:trace>
  <inkml:trace contextRef="#ctx0" brushRef="#br0" timeOffset="18753.0447">22846 9189 0,'0'0'0,"15"15"15,8 24 1,14 45-16,1 0 16,0 22-16,-8-29 15,-7-1 1,-16-15-16,-7-15 16,0-46-16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1:16.72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6282 7892 0,'-7'0'0,"-31"-8"15,-30 0-15,-8 1 16,-30 14 0,-7-7-16,22-15 15,-15 0-15,-45 0 16,30-1-1,-45 1-15,22 15 16,8-8-16,-30 24 16,30-1-16,-23 8 15,23 7 1,15 16-16,-68 38 16,83-15-16,-15 0 15,15-24-15,16 16 16,37-7-1,15 7-15,0 8 16,8-8-16,7 7 16,16 16-1,14 8-15,1-8 16,15 7-16,37 39 16,31-23-16,22-8 15,31-15 1,30 15-16,-16-22 15,46-9-15,54 9 16,-69-16-16,98 15 16,8 0-1,-76-22-15,91 7 16,-30 0-16,52 0 16,-7-8-1,-15-14-15,68-24 16,-91 8-16,152-16 15,-190 1-15,235 0 16,-242-1 0,242-30-16,-219 23 15,203-22-15,-173 6 16,136-30-16,-91-7 16,23-16-1,8 1-15,-46 22 16,-8-23-16,54 39 15,-160-9 1,107-29-16,-76-1 16,-38 0-16,23-7 15,-23 23 1,-38-92-16,-22 30 16,-8-45-16,-23-8 15,-45 8-15,-7 7 16,-39 23-16,-29 1 15,-16 22 1,-37-8-16,-54-7 16,-22 8-16,-83-1 15,-38 24 1,0-1-16,-83 16 16,-1-1-16,-37 24 15,8-8 1,-84 7-16,46 70 15,-189-24-15,249 46 16,-347 46 0,264-7-16,-265 29 15,212 9-15,-196 45 16,68-22-16,52 7 16,530-138-1</inkml:trace>
  <inkml:trace contextRef="#ctx0" brushRef="#br0" timeOffset="2841.195">17781 9609 0,'0'0'16,"0"0"-16,0 0 15,-8 0-15,-15-15 16,-14-23-16,-1 7 15,-15-38 1,0-7-16,0-8 16,0 0-16,-15-15 15,30 30 1,8 0-16,7 1 16,16-9-16,22 1 15,38-8 1,15 8-16,0 7 15,15 23-15,8 8 16,-8 0-16,-45 38 16,-16-8-1,-22 8-15</inkml:trace>
  <inkml:trace contextRef="#ctx0" brushRef="#br0" timeOffset="3694.6957">18272 8136 0,'0'0'15,"0"0"-15,0 0 16,0 0-16,0 15 16,15 23-16,23 77 15,53 30 1,-1-15-16,-14 22 16,0-7-16,-31-38 15,8-15 1,7-1-16,-14-7 15,-16-15-15,0 0 16,-15-31 0,-15-38-16</inkml:trace>
  <inkml:trace contextRef="#ctx0" brushRef="#br0" timeOffset="4926.8196">20049 8075 0,'0'0'15,"0"0"-15,0 0 16,-8 0-16,-7 0 15,-8 8 1,-22-1-16,-16 16 16,9 0-16,-1 23 15,0 7 1,15 16-16,8-23 16,15 7-16,7-22 15,16-1 1,7 1-16,0-1 15,23-7-15,14 0 16,9 0 0,-8 0-16,-8 0 15,-15 7-15,-7 1 16,-8-1-16,-15 1 16,-7 15-16,-16 7 15,-22 0 1,-8 1-16,23-24 15,7-7-15,23-23 16</inkml:trace>
  <inkml:trace contextRef="#ctx0" brushRef="#br0" timeOffset="5195.839">20313 8518 0,'0'0'0,"0"0"16,8 15-16,14 23 16,16 38-1,-7 8-15,-1 0 16,0 8-16,8-8 15,-16-31 1,1-15-16,-8-7 16,-15-31-16</inkml:trace>
  <inkml:trace contextRef="#ctx0" brushRef="#br0" timeOffset="5604.0402">20986 8205 0,'0'0'15,"0"0"-15,0 0 16,23 0-16,15 0 15,-1-8 1,1-7-16,15-8 16,-8 0-16,1-8 15,-16 9 1,-30 22-16</inkml:trace>
  <inkml:trace contextRef="#ctx0" brushRef="#br0" timeOffset="5780.0898">20888 8846 0,'0'0'16,"7"15"-16,31 16 16,23-9-16,7-14 15,30-23 1,15-23-16,-113 38 15</inkml:trace>
  <inkml:trace contextRef="#ctx0" brushRef="#br0" timeOffset="6112.7821">21561 7502 0,'0'0'0,"0"0"15,0 0 1,0 0-16,0 0 15,7 16-15,8 30 16,23 45-16,23 39 16,7 23-1,-8-1-15,-7-14 16,-8-62-16,-45-76 16</inkml:trace>
  <inkml:trace contextRef="#ctx0" brushRef="#br0" timeOffset="7079.8937">20117 10952 0,'0'0'0,"0"0"15,0 0-15,-8-7 16,-7-1-1,-8-23-15,-7 1 16,-15-1-16,-16-37 16,16 30-1,0-8-15,7-15 16,7 0-16,9 0 16,7 7-16,7 1 15,8-1 1,0 1-16,8 15 15,7-8 1,7 0-16,9 8 16,7-15-16,-38 53 15</inkml:trace>
  <inkml:trace contextRef="#ctx0" brushRef="#br0" timeOffset="7607.4019">20487 9594 0,'0'0'15,"0"0"-15,0 0 16,0 0-16,0 0 16,8 7-1,7 16-15,23 31 16,37 37-16,-7 1 15,-15 7-15,0 8 16,8-8 0,-1-15-16,0-8 15,-7-7 1,-7 0-16,-46-69 16</inkml:trace>
  <inkml:trace contextRef="#ctx0" brushRef="#br0" timeOffset="8391.1419">21636 9556 0,'0'0'0,"-7"7"15,-8 1-15,-1-1 16,-6 9-16,-1-9 15,0 9-15,1-1 16,7 0 0,7-7-16,8 15 15,8 0-15,-1-1 16,16-6 0,30 29-16,22 9 15,-22-31-15,-7-8 16,-16 0-1,-7-7-15,-8 0 16,0 7-16,-8 8 16,-7 0-16,-7 15 15,-16 0 1,-7-7-16,-16 7 16,9-8-16,14-15 15,23-15 1</inkml:trace>
  <inkml:trace contextRef="#ctx0" brushRef="#br0" timeOffset="9267.2672">22286 9815 0,'0'0'0,"0"0"16,0 0-1,0 0-15,0 0 16,15-15-16,8-8 16,7 0-16,1 8 15,-1-1 1,-7 9-16,-8 7 16,-8 7-16,1 9 15,-1 7-15,-7 7 16,0 1-1,-7 7-15,-1 0 16,8 0-16,8-15 16,-1-8-1,8 23-15,1-22 16,-1-9-16,7-7 16,16-7-1,30-31-15,-68 38 16</inkml:trace>
  <inkml:trace contextRef="#ctx0" brushRef="#br0" timeOffset="9534.6192">22604 9403 0,'0'0'0,"0"0"16,0 0 0,7 0-16,39-8 15,22-15-15,-15 8 16,-8-8-16,-45 23 15</inkml:trace>
  <inkml:trace contextRef="#ctx0" brushRef="#br0" timeOffset="9726.6206">22589 9662 0,'0'0'0,"0"0"16,0 0 0,22 0-16,24-15 15,7 0-15,-53 15 16</inkml:trace>
  <inkml:trace contextRef="#ctx0" brushRef="#br0" timeOffset="10148.1904">23443 8823 0,'-8'-8'0,"8"8"16,-15 8 0,-7 7-16,-24 16 15,-7 14-15,0 32 16,16-1 0,22 8-16,15 23 15,22-46-15,8-15 16,1-23-1,14-8-15,38-23 16,-15-22-16,-15-8 16,-7-23-1,-9-23-15,-22 0 16,-15 7-16,-45-14 16,-46-9-16,1 78 15,-69-24-15,0 8 16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1:57.8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8543 5190 0,'0'0'0,"-8"8"16,0-1-1,-22 8-15,-8 1 16,-7-1-16,0 8 16,-1-16-16,9 9 15,-1-1 1,0 0-16,0 8 15,0 8-15,-7 7 16,0 8-16,14-8 16,1 8-1,0-8-15,7 0 16,8 0-16,0 16 16,7-1-16,8-15 15,-7 8 1,7-8-16,7 0 15,1 0-15,0 1 16,7-1 0,0 0-16,7 8 15,1-16-15,0-7 16,7 8-16,-7-8 16,-1-1-1,1 1-15,0 0 16,7 0-16,0-8 15,8 1-15,7-1 16,8 0 0,-7-7-16,-8-8 15,-1 0 1,-6 0-16,6 0 16,9 0-16,-1-8 15,0 1-15,1-16 16,-8 7-16,-1 1 15,-6 0 1,-1-16-16,0 1 16,-7-1-16,-1-7 15,1-8 1,-8 1-16,0-9 16,-7 16-16,-8-16 15,-8 1-15,1 0 16,-1 7-1,1 0-15,-8 0 16,-1-7-16,-6 7 16,-1-7-16,-15-1 15,-7 16 1,0 0-16,-1 7 16,1 1-16,0 7 15,-16 0 1,-45 0-16,106 23 15</inkml:trace>
  <inkml:trace contextRef="#ctx0" brushRef="#br0" timeOffset="11244.4777">9049 4411 0,'0'0'16,"0"8"-16,8 23 15,14 14-15,24 32 16,-1 7 0,0 68-16,-14-75 15,14 52-15,8 1 16,-15-38 0,7 15-16,-7-8 15,-15-46-15,-1-15 16,-22-38-16</inkml:trace>
  <inkml:trace contextRef="#ctx0" brushRef="#br0" timeOffset="11687.482">9155 4289 0,'0'0'0,"15"-15"16,30-15-16,69-47 15,22 1-15,-15 7 16,-38 31 0,-23 23-16,-22 7 15,-15 16-15,0 15 16,-1 53-16,-29 54 15,-39 38 1,-14-23-16,-31 45 16,8-52-16,-45 37 15,37-45-15</inkml:trace>
  <inkml:trace contextRef="#ctx0" brushRef="#br0" timeOffset="21119.9814">16254 4488 0,'0'7'16,"0"-7"-16,0 0 16,0 0-1,0 0-15,0 0 16,0 16-16,-8-1 15,-7 8-15,0 0 16,-8-8 0,-7 23-16,0-7 15,-16 7-15,-22 46 16,30-54 0,-14 16-16,14-15 15,0 14-15,0 1 16,-7 15-16,-1 16 15,16-47 1,0 1-16,0-1 16,7-7-16,0-8 15,1 1 1,7-1-16,7-8 16,0 9-16,8-16 15,0 0-15,0 0 16,0 0-1,0 0-15,8-8 16,0-7-16,7-8 16,-8 8-16,1-1 15,-1 1 1,1 0-16,-8 15 16,7-8-16,-7 8 15,0 0 1,8 8-16,0 7 15,7 8-15,-8-15 16,1-1 0,-1 1-16,1 0 15,0-1-15,-8-7 16,0 0-16,0 0 16,0 0-1,0 0-15,7-7 16,-7 7-16</inkml:trace>
  <inkml:trace contextRef="#ctx0" brushRef="#br0" timeOffset="22983.2205">17909 4389 0,'0'0'0,"-7"7"16,-8 8-1,-16 1-15,-7 14 16,-14 1-16,-1-1 16,-8 8-1,16-22-15,-23 14 16,-23 31-16,15-15 16,16 7-16,15-14 15,-8-1 1,-8 8-16,8-8 15,-7 8-15,14-1 16,9-6 0,6-1-16,1-15 15,8-8-15,-1 0 16,0 0-16,8-7 16,7-8-1,1-8-15,-1 8 16,1 0-16,-1 0 15,1 0 1,-1-7-16,1-1 16,-1 0-16,8-7 15,0 0-15,0 0 16,0-1 0,0 1-16,0 0 15,0 7-15,0 8 16,8-7-1,-8 7-15,0 0 16,0 0-16,7 15 16,1 8-16,-1 0 15,-7-8 1,0 8-16,0 0 16,0-16-16,0 1 15,0-8 1,0 0-16,8 8 15,-1-8-15,8-8 16,16-7-16,-1-1 16,8-6-1,0 6-15,-8 1 16,-8 7-16,-6 8 16,-1 8-1,-8 7-15,-7-15 16</inkml:trace>
  <inkml:trace contextRef="#ctx0" brushRef="#br0" timeOffset="53003.3754">14757 9243 0,'0'0'15,"0"0"1,0-8-16,-8 0 16,1 1-16,-1-1 15,1-7-15,-9 0 16,1-1-1,0 1-15,-8-8 16,-7 0-16,0 8 16,-15-16-1,7 9-15,8-1 16,7 7-16,-7 1 16,-1 7-16,1 8 15,0 0 1,-15 0-16,-16 8 15,-7-16 1,0 31-16,15 0 16,-15 8-16,0-1 15,-8 1-15,16 7 16,15 0 0,7 8-16,0 7 15,15-14-15,1 14 16,-9 16-16,9-24 15,7 9 1,7 7-16,8-8 16,0 8-16,0-7 15,8 37 1,-1-45-16,8-8 16,0 16-16,8 7 15,7-15-15,23-8 16,23 15-1,-16-7-15,1-15 16,22-1-16,8-7 16,-23-8-1,0-7-15,-8-16 16,23-7-16,16-8 16,-9-15-16,-14 15 15,15-23 1,7-22-16,-30 7 15,0-16-15,-23-7 16,1 16 0,-1-32-16,-7 1 15,-8-31-15,-15-7 16,-22-8-16,-8 0 16,-23-15-1,-45-176-15,30 290 16,-136-122-16,75 69 15</inkml:trace>
  <inkml:trace contextRef="#ctx0" brushRef="#br0" timeOffset="61080.2053">3916 10906 0,'0'0'0,"30"0"15,31 16-15,7-1 16,15 8-1,61-23-15,-39 7 16,16-7-16,31-7 16,-47 7-1,54 7-15,7 9 16,-14-24-16,6-7 16</inkml:trace>
  <inkml:trace contextRef="#ctx0" brushRef="#br0" timeOffset="61637.4043">8142 11258 0,'0'0'0,"0"0"16,7 0-1,24 0-15,29 0 16,23 0-16,-15 0 16,-7 0-16,45 0 15,37 0-15,-14 0 16,105-8-1,-105-7-15,120-16 16,54 1 0,-130 7-16,130-8 15,-8 23-15,-31 1 16,46 14-16,-68 1 16,68 0-16,-15-8 15,-91-8 1,91-15-16,-53-30 15,-99 15-15</inkml:trace>
  <inkml:trace contextRef="#ctx0" brushRef="#br0" timeOffset="61995.6917">13230 11410 0,'0'0'0,"0"0"16,0 0 0,15 8-16,68 15 15,30 0-15,99-1 16,38 1 0,-9-15-16,84 15 15,46-38-15,-23-16 16,-227 23-16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3:27.261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6290 7136 0,'-30'23'16,"-69"76"-16,16-15 16,0 15-1,15-22-15,23-31 16,29-24-16,9-14 16,7-8-1,0-15-15,15-16 16,23-22-16,7-31 15,-7 15-15,-15 23 16,-8 16 0,-8 15-16,-7 15 15,0 0-15,0 0 16,-15 7 0,0 8-16,0 8 15,15-15-15,0-8 16,23 0-16,-23 0 15</inkml:trace>
  <inkml:trace contextRef="#ctx0" brushRef="#br0" timeOffset="732.0088">9253 6464 0,'0'0'0,"0"0"16,-15 8-16,-45 38 16,-61 61-16,15-31 15,-30 23 1,15 8-16,53-31 15,-8-7-15,1 0 16,7 7 0,30-22-16,23-24 15,7-22-15,8-8 16,30-8-16,46-45 16,98-54-1,83-61-15,-144 92 16</inkml:trace>
  <inkml:trace contextRef="#ctx0" brushRef="#br0" timeOffset="2262.0266">6849 6426 0,'0'0'16,"-7"0"-16,-8 8 15,-16 7 1,-22 23-16,-7 1 16,-1 6-16,-14 16 15,14-15-15,24-8 16,-24 31-1,8 15-15,15-15 16,16-24-16,7-14 16,7-8-1,8-8-15,8 0 16,-1-7-16,8-8 16,0 0-16,31-38 15,22-31 1,-30 46-16,7-7 15,-45 30-15</inkml:trace>
  <inkml:trace contextRef="#ctx0" brushRef="#br0" timeOffset="3024.7031">10463 6686 0,'0'0'0,"0"0"16,-8 0-16,-22 15 15,-23-7-15,-60 45 16,-16 1-1,-7 60-15,0-22 16,38-31-16,15-8 16,7 23-1,8-7-15,23-15 16,22-24-16,8-7 16,15-8-16,0-15 15,15 0 1,45-38-16,92-69 15,21-38-15,77-99 16,-159 160-16</inkml:trace>
  <inkml:trace contextRef="#ctx0" brushRef="#br0" timeOffset="10226.736">12685 9960 0,'0'0'0,"0"0"15,0 0-15,8 0 16,-1 0-16,9-8 16,-1-7-1,7 0-15,1-16 16,0 1-16,7-8 16,0-1-1,23-29-15,8 22 16,22-38-16,-23 23 15,1-8 1,22-7-16,0 23 16,0-39-16,-15 8 15,-22 23-15,14-8 16,8 8 0,8-7-16,-8 6 15,-15 1-15,-23 31 16,-7 7-16,-8 0 15,0 8 1,-8 7-16,-7 8 16,0 0-16,0 0 15,-30 8 1,-53 30-16,0 8 16,0 7-16,-16 24 15,99-77-15</inkml:trace>
  <inkml:trace contextRef="#ctx0" brushRef="#br0" timeOffset="10398.3128">12927 9571 0,'0'0'0,"0"0"16,0 0-16,15 0 15,38-15-15,15-24 16,0-6-16,16-24 15,14-38 1,-98 107 0</inkml:trace>
  <inkml:trace contextRef="#ctx0" brushRef="#br0" timeOffset="12123.8317">10833 9533 0,'8'-8'16,"22"-23"-16,23-22 16,0 0-1,15-8-15,7 0 16,24-23-16,-31 15 16,-15 8-16,15 0 15,30-31 1,8-7-16,-31 30 15,31-15-15,-7 8 16,-9 7 0,-22 8-16,-7-7 15,-1 14-15,-7 8 16,0 8-16,-15 15 16,-15 8-1,-8 7-15,-8 1 16,-7 7-16,0 0 15</inkml:trace>
  <inkml:trace contextRef="#ctx0" brushRef="#br0" timeOffset="12609.8167">10735 9762 0,'0'0'16,"0"0"-16,0 0 16,0 0-16,8-8 15,7-7-15,7-8 16,24-8 0,7-37-16,-1-24 15,-14 0-15,-23 62 16,1-1-16,-9 16 15,-7 15 1,0 0-16,0 8 16,0 30-16,-15 31 15,0-1 1,0-30-16,0-7 16,7-8-16,8-23 15,0-15-15,0 15 16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4:40.082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3493 11456 0,'0'0'0,"0"0"15,0 0-15,121 8 0,-53-8 16,-15 7-16,15 8 16,15-7-16,15-8 15,-22 0 1,7 0-16,23 0 15,7 0-15,8-8 16,30 8-16,-30-7 16,23-8-1,37-1-15,-22 1 16,53 7-16,-84 1 16,114-1-1,-45 23-15,-16-7 16,0-8-16,16-8 15,53 16-15,-114-16 16,75 1 0,-29-1-16,90 8 15,-129 0-15,92 8 16,7-1 0,-68 9-16,75-9 15,-7 1-15,-45-16 16,52 16-16,-7 0 15,-30-16 1,75 16-16,-22-1 16,-69 1-16,76 7 15,-45-23-15,0 24 16,22 7 0,-37-16-16,15 1 15,-16 0-15,16-1 16,15 1-1,-121-1-15,113 9 16,-113-1-16,76-7 16,-99-1-16,-15 1 15,31-8 1,-8 0-16,-38 0 16,-15 0-1,0-8-15,-8 1 16,0-9-16,1 1 15,-16 7-15,0-7 16,-15 8-16,0-1 16,0 0-1,-7-7-15,0 0 16,-8-8-16,0 0 16,-8-8-1,0 1-15,-7-8 16,0 7-16,8-7 15,-1-8-15,1-22 16,7 14 0,7 8-16,-7 8 15,0 0-15,-7 0 16,-1 7 0,-7 1-16,-8-8 15,0 15-15,-7 0 16,-23 8-16,-15-1 15,0 9 1,-7-1-16,-1 0 16,-30 8-16,-15 0 15,0 0 1,-60-15-16,52 8 16,-7-9-16,-68 9 15,-8-16-15,39 7 16,-92-6-1,53 14-15,-52-23 16,-39 39-16,8 0 16,76-16-16,-106 16 15,38-16 1,-38 0-16,-15 1 16,98 7-16,-129-15 15,160 22 1,-145-30-16,61 0 15,-30 39-15,0 7 16,136-39-16,-136 9 16,38 14-1,0 1-15,15-23 16,30 30-16,-68 8 16,38 0-16,113-16 15,-91 1 1,46 7-16,38-7 15,-8-1-15,15-7 16,46 0 0,-31 0-16,38 0 15,46-7-15,-8 7 16,-8 0-16,8 0 16,23 7-1,7-7-15,15 8 16,8 0-16,8-1 15,-8 24 1,7 60-16,23 32 16,15 67-16,8 39 15,0 38-15,0 8 16,-23-130 0</inkml:trace>
  <inkml:trace contextRef="#ctx0" brushRef="#br0" timeOffset="3451.4024">8800 12387 0,'0'0'16,"30"0"-16,114 0 15,-8-15 1,105 30-16,-52-61 16,84 84-16,-107-22 15,76-1 1,53 8-16,-167-15 15,114-24-15,-68 9 16,-15-1-16</inkml:trace>
  <inkml:trace contextRef="#ctx0" brushRef="#br0" timeOffset="3804.387">12632 12555 0,'0'0'0,"0"0"16,0 0-1,38 8-15,45 7 16,159-7-16,8-54 16,-16 30-1,114-14-15,-38-8 16,0-8-16,128 31 16,-90 15-1,68 15-15,-23 0 16,23 8-16,-318-15 15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5:12.75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10357 6716 0,'0'0'16,"0"0"-1,0 0-15,0 0 16,0 0-16,0 0 15,0 0 1,0 0-16,0 0 16,0 0-16,-8 0 15,1 0-15,-1 8 16,1 0 0,-8 7-16,7 0 15,0 8-15,8 23 16,8 7-16,7 24 15,8-39 1,7-8-16,15 1 16,8 7-16,0-15 15,-15-8 1,0-7-16,0-8 16,-8-8-16,8-7 15,7-8-15,0-8 16,1-14-1,-24 22-15,-14 0 16,-8 0-16,-8-15 16,-7 7-16,-7 1 15,-9 7 1,1 0-16,-15 8 16,-31 7-16,-22 16 15,15 22 1,-31 39-16,114-69 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5:26.184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8558 4175 0,'0'0'0,"0"0"16,0 0 0,0 0-16,0 0 15,0 0-15,0 7 16,0-7-16,0 8 16,0 7-1,7 39-15,16 68 16,7-8-16,16 24 15,6 14-15,1-14 16,-7 14 0,-24-45-16,-6-23 15,-1-15-15,-8-16 16,1 1 0,-1-24-16,-7 1 15,0-8-15,0 0 16,0 0-16,0-8 15,0 0 1,8 0-16,7 1 16,0-9-16,-15-7 15</inkml:trace>
  <inkml:trace contextRef="#ctx0" brushRef="#br0" timeOffset="835.4142">8573 4053 0,'0'0'16,"0"0"-16,0 0 16,0 0-16,0 0 15,0 0-15,0 0 16,0 0-16,0 0 15,7-8 1,16-7-16,30-8 16,30-15-16,23 0 15,23-1-15,-24 17 16,-37-1 0,16 7-16,6-7 15,-7 16-15,-15-1 16,-15 8-1,0 0-15,8 0 16,7 0-16,0 0 16,-23 8-1,-15-1-15,-7 1 16,0 7-16,-1 8 16,9 23-1,7 23-15,-1 7 16,1-7-16,7 30 15,1 8-15,-16-23 16,8 0-16,0 15 16,-16-46-1,39 108-15,-8-24 16,15 23-16,-8-38 16,16 46-1,-23-23-15,-15 8 16,-8-54-16,-15-45 15,-7-24 1,-1-7-16,-7-8 16,0-7-16,0 0 15,0-1-15,0-7 16,-7 8 0,-9 7-16,-21 8 15,-31 8-15,-16-24 16,-21 8-16,-62-53 15,8 8 1</inkml:trace>
  <inkml:trace contextRef="#ctx0" brushRef="#br0" timeOffset="1266.7909">9215 5839 0,'0'0'15,"91"-31"-15,136-38 16,38 1 0,-16-16-16,76-8 15,-75-30-15,-122 61 16</inkml:trace>
  <inkml:trace contextRef="#ctx0" brushRef="#br0" timeOffset="47668.3626">10501 5862 0,'7'0'0,"39"15"0</inkml:trace>
  <inkml:trace contextRef="#ctx0" brushRef="#br0" timeOffset="47871.5271">12466 5457 0,'0'0'0,"0"0"16,38 15-1,68 16-15,-8-8 16,-7 0-16,83 0 15,-38-23 1,98 15-16,-68-46 16,99-15-16,-121 16 15</inkml:trace>
  <inkml:trace contextRef="#ctx0" brushRef="#br0" timeOffset="50759.2868">21175 7006 0,'-15'-7'16,"-23"-9"-16,-15-6 15,8 6-15,-23 9 16,-8-16 0,8 0-16,-23-15 15,-22-23-15,-8-39 16,15 62 0,-7-53-16,22-9 15,23 17-15,-15 6 16,0 1-1,22 7-15,16-7 16,15 30-16,-1-30 16,9 7-16,7-7 15,7-69 1,8 68-16,0 9 16,8 7-16,7 0 15,0-8 1,15-23-16,16 1 15,6-1-15,16-22 16,-15-16-16,-7 23 16,7 15-1,22-30-15,-7 38 16,-7 31-16,-16 7 16,-7 16-16,-8 7 15,-7 8 1,-8-1-16,-7 16 15,-1-7-15,1 7 16,-1-8 0,-7 8-16,0 0 15,0 0-15,0 0 16,0 0 0,0 0-16,0 0 15,0 0-15,0 0 16,0 0-16,0 0 15,0 0 1,0 0-16,0 0 16,0 0-16,0 0 15,0 0 1,0 0-16,0 0 16,0 0-16,0 0 15,0 0 1,0 0-16,0 0 15,0 0-15,0 0 16,0 0-16,0 0 16,0 0-1,0 0-15,0 0 16,0 0-16,0 0 16,0 0-16,0 0 15,0 0 1,0 0-16,0 0 15,-7 15-15,-8-15 16,-16 0-16,-14 8 16,-8 0-1,0 7-15,8 8 16,7 0-16,15-8 16,8-8-1,0 1-15,7 0 16,8-8-16,-7-8 15,7 8-15,0-8 16,0 8 0,0-7-16,0-8 15,0 7-15,0 0 16,0 1 0,0-1-16,0 0 15,0 8-15,7-15 16,-7 15-16,0 0 15,0 0 1,0 0-16,0 0 16,16 0-1,59 23-15,-75-23 16</inkml:trace>
  <inkml:trace contextRef="#ctx0" brushRef="#br0" timeOffset="53819.7805">9321 4770 0,'0'0'0,"-7"8"15,-1-1-15,1 1 16,-9 7 0,9-7-16,-1 0 15,1-1-15,-1 1 16,1 15 0,-1 0-16,8 7 15,0 1-15,8 22 16,-1 16-16,1-39 15,22 8-15,15 1 16,8-9 0,0 1-16,-7-16 15,-1-7-15,8-1 16,-8-7 0,1 0-16,-1-15 15,15 0-15,-7-16 16,-7-22-1,-9-1-15,-14 31 16,0-15-16,-16 8 16,-7 7-16,-7 8 15,-31-1 1,-38 1-16,-14-8 16,-1 23-16,-15 8 15,0 15 1,23 22-16,83-45 15</inkml:trace>
  <inkml:trace contextRef="#ctx0" brushRef="#br0" timeOffset="59047.5353">20412 4007 0,'0'0'16,"0"0"-16,0 0 16,0 0-16,0 0 15,0 0-15,0 0 16,0 0-1,0 0-15,0 0 16,0 0-16,0 0 16,0 0-1,0 0-15,0 0 16,0 0-16,0 0 16,0 0-16,0 0 15</inkml:trace>
  <inkml:trace contextRef="#ctx0" brushRef="#br0" timeOffset="63025.0305">21001 6617 0,'0'0'16,"0"0"-16,-7-8 16,-1 1-16,-15-31 15,-7-16 1,0 16-16,7-8 15,1 1-15,-1-1 16,8 8-16,0-1 16,0 17-1,-1-1-15,9 7 16,-8 1-16,-8-23 16,8 15-1,-8 0-15,1-7 16,-1-9-16,0 9 15,1-1-15,-1-7 16,8 0 0,0-8-16,-1 8 15,1-15-15,8 7 16,-1 15-16,1 8 16,-1 8-1,1-8-15,-1-7 16,8 22-16,-8-7 15,1 0 1,7 15-16,-8-8 16,8 8-16,-7-8 15,-1 1 1,1-1-16,-1 0 16,1 1-16,-1-1 15,0 1-15,1-1 16,-1 0-1,-7 1-15,0-1 16,0 0-16,-8-7 16,1 0-16,6 7 15,-6-7 1,-1 0-16,8-1 16,0 9-16,-8-8 15,8-8 1,0 7-16,0 1 15,0-8-15,0-7 16,-1 7-16,1-8 16,0 1-1,8-1-15,-1 8 16,1 8-16,-1 0 16,0 0-1,1 7-15,7 8 16,0 0-16,0 0 15,0 0 1,0 0-16,0 0 16,0 0-16,0 0 15,0 0-15,0 0 16,0 0 0,0 0-16,0 0 15,0 0-15,0 0 16,0 0-1,0 0-15,0 0 16,0-8-16,0 8 16,0 0-16,0 0 15,0 0 1,0 0-16,0 0 16,0 0-16,0 0 15,0 0-15,0 0 16,7-7-1,1-1-15,7-7 16,8-8-16,22-8 16,38 1-1,-15 7-15,-22 15 16,-9 1-16,-14 14 16,-8-7-1,-7 0-15,-8 0 16,0 0-16,0 0 15,0 0-15,0 0 16,0 0 0,7 0-16,24 0 15,22-7-15,22 7 16,-7-8 0,-22 8-16,-16-8 15,-8 1-15,-6 7 16,-9 0-16,1 0 15,-1 0 1,-7 0-16,0 0 16,0 0-16,0 0 15,0 0 1,0 0-16,0 0 16,0 0-16,0 0 15,0 0-15,0 0 16,0 0-1,0-8-15,0 8 16,0 0-16,0 0 16,0 0-16,0 0 15,0 0 1,0-8-16,0 8 16,0 0-1,0 0-15,0-7 16,0-1-16,0 8 15,0 0-15,0-7 16,0 7 0,0 0-16,0 0 15,0 0-15,8-23 16,-8 23-16,0 0 16,0 0-1,0 0-15,0 0 16,0 0-16,0 0 15,0 0 1,0 0-16,0 0 16,0 0-16,0 0 15,0 0-15,0 0 16,0 0 0</inkml:trace>
  <inkml:trace contextRef="#ctx0" brushRef="#br0" timeOffset="65148.5161">20963 6900 0,'0'0'0,"0"0"15,0 0-15,-7-8 16,7 8 0</inkml:trace>
  <inkml:trace contextRef="#ctx0" brushRef="#br0" timeOffset="66207.6284">20676 6197 0,'0'-7'0,"-30"-70"16,-15-22-16,-8-15 15,0-39 1,0 23-16,0 16 16,7 15-16,9 15 15,-1 15-15,0-7 16,8 15-1,7 15-15,8 0 16,0 15-16,7 1 16,1 15-1,-1-1-15,1 1 16,-1 8-16,8-9 16,0 16-1,-7-7-15,7-9 16,-8 1-16,0-8 15,8 8-15,-7 7 16,7 1 0,0-1-16,0 8 15,0 0-15,0 0 16,0 0-16,0 0 16,0-8-1,0 1-15,-8-1 16,8 8-16,0 0 15,0 0 1,-7-8-16,-1 8 16,1 0-16,-1-7 15,-7-1-15,0 1 16,-8-9 0,-7 1-16,-8-8 15,-7-7-15,-1-9 16,9 9-1,-1-1-15,-15-7 16,0 0-16,0 8 16,8-1-16,7 1 15,8 7 1,15 7-16,-1 1 16,9 7-16,-1 1 15,1-1-15,-1 1 16,8 7-1,0 0-15,0 0 16,0 0 0,-7-8-16,7 8 15,0 0-15,-8-8 16,8 8-16,0 0 16,0 0-1,0 0-15,0 0 16,0 0-16,0 0 15,0 0-15,0 0 16,-8-7 0,8 7-16,-7-16 15,-1-22-15,1-23 16,7-8 0,0-7-16,7 0 15,1 7-15,-8 31 16,0 7-16,0 16 15,0 8 1,0 7-16,0-8 16,0 8-16,-8 0 15,-7 0 1,-7 8-16,-1-1 16,0 1-16,8-8 15,8 0 1,7 0-16,0 0 15,0 0-15</inkml:trace>
  <inkml:trace contextRef="#ctx0" brushRef="#br0" timeOffset="69177.1171">20313 3656 0,'0'0'15,"0"0"-15,0 0 16,0 0-16,-7 7 15,-1 1 1,1 0-16,-16 7 16,0 0-16,1 1 15,-1 6-15,-7 9 16,-8-1 0,-15 32-16,-15 14 15,0 0-15,7 0 16,8 16-1,0 38-15,8-23 16,0 15-16,-8 23 16,7-38-1,9-23-15,-9 15 16,9 31-16,14-39 16,0 153-16,31-15 15,22 8 1,23 0-16,0-16 15,-8-61-15,1 0 16,-16-45 0,-8-23-16,9-9 15,6 1-15,16 8 16,-7-23-16,-1-1 16,0 9-1,1 7-15,7-16 16,-8-22-16,0-8 15,16-15-15,15 0 16,7-15 0,0-1-16,-8-7 15,-22 0-15,8-15 16,7 15 0,0-15-16,0-8 15,-68 23-15</inkml:trace>
  <inkml:trace contextRef="#ctx0" brushRef="#br0" timeOffset="69241.2798">21440 7235 0,'0'0'0</inkml:trace>
  <inkml:trace contextRef="#ctx0" brushRef="#br0" timeOffset="70119.9072">21364 6236 0,'-15'-8'0,"-46"-23"15,-7-14-15,-15-9 16,8 24 0,7-1-16,0 1 15,0-9-15,-16 1 16,1-8-1,0 1-15,0-24 16,15 0-16,7 1 16,8 14-16,16 8 15,-1-7 1,15 0-16,8-1 16,15 8-16,8-45 15,7 37 1,7-14-16,16-16 15,8 7-15,-9 1 16,-6 7 0,6 1-16,1 7 15,0-1-15,7 1 16,1-15-16,-8 7 16,-1-15-1,-6 8-15,-9 0 16,1-1-16,0 16 15,-8 16-15,0-1 16,-8 8 0,1 0-16,-8 22 15,0-14-15,0 7 16,-8 0 0,1 0-16,-1-7 15,-14-1-15,-24 8 16,-14 0-16,-16 0 15,16 0 1,-8 8-16,0 0 16,7 0-16,16 7 15,15 8 1,7 0-16,8 0 16,7 0-16,8 0 15,0 0 1,0 8-16,0 7 15,0 15-15,8 9 16,-1 14-16,8 16 16,16 22-1,-1 16-15,-15 0 16,8 0-16,-1 38 16,-6-46-16,-9-15 15,-7-8 1,0-15-16,0 0 15,-7 0-15,-1 16 16,0 22 0,8 8-16,0-107 15</inkml:trace>
  <inkml:trace contextRef="#ctx0" brushRef="#br0" timeOffset="79942.5299">5504 4465 0,'0'0'16,"0"0"-16,0 0 15,0 0 1,0 0-16,-16 7 15,9-7-15,-8 8 16,0-8-16,0 8 16,-1-16-1,1 16-15,-7 7 16,-9 8-16,-22 7 16,1 1-1,-9 15-15,8 7 16,8 1-16,7-1 15,15-7-15,1 7 16,6 1 0,9-1-16,-1 16 15,8-23-15,8-1 16,-1-6 0,1-9-16,0 1 15,7-1-15,0-15 16,8 16-16,-1-8 15,8 7 1,-7-14-16,7-1 16,8-7-16,0 7 15,15-15-15,0 7 16,7 1 0,-14 7-16,-1-22 15,-15 7-15,-7 0 16,0-8-1,-1 0-15,1-7 16,0 8-16,-1-9 16,1 1-16,0 0 15,-1-1 1,1 1-16,0 0 16,-1-8-16,1 0 15,-8 0 1,8 0-16,-8 8 15,0-15-15,-7 14 16,-1-7-16,1 0 16,-1 1-1,-7 6-15,0 1 16,0 0-16,0-8 16,0 0-1,0 8-15,-7-1 16,-1 1-16,1-8 15,-1 0-15,1 8 16,-1 8-16,-7-32 16,0 9-1,0-1-15,0 8 16,-1 0-16,1 1 16,8 6-1,-1 9-15,-7-16 16,0 8-16,0-8 15,0 7-15,0 1 16,-1 0 0,9 0-16,-8-1 15,7 9-15,-7-1 16,0-7 0,0 7-16,0 1 15,-8-1-15,-15-7 16,38 15-16</inkml:trace>
  <inkml:trace contextRef="#ctx0" brushRef="#br0" timeOffset="86298.328">20147 4602 0,'0'0'16,"0"0"-1,0 0-15,-8 0 16,1 0-16,-8 8 15,0-1-15,7-7 16,0 0 0,1 8-16,-1 0 15,1-1-15,-1 1 16,1 7 0,-1 1-16,8-16 15,0 22-15,0-6 16,8 7-16,7-1 15,0-6 1,0 7-16,0-8 16,0 0-16,0-7 15,0-8 1,1 0-16,-1 0 16,0 0-16,0-8 15,-7 1-15,-1-1 16,1-7-1,-1 7-15,-7-7 16,-7-8-16,-1-8 16,-7 8-1,0-15-15,0 15 16,0 0-16,-8 8 16,0 0-16,8 7 15,-8 8 1,-7 0-16,0 8 15,0 7-15,-1 0 16,16 1 0,0-1-16,8 0 15,7 1-15,0-1 16,7 8 0,8 0-16,0-1 15,1 1-15,-1-7 16,7 7-16,1-8 15,-8-8 1,8-7-16,-8 0 16,0-7-16,0-1 15,0-7 1,-7 0-16,-1 15 16,1-31-16,-8 16 15,0-16-15,0 16 16,0 0-1,0 7-15,0 1 16,0-1-16,0 8 16,0 0-1,0 0-15,0 0 16,0 0-16,0 0 16,0 0-16,-8 8 15,1 7 1,-1 15-16,8 1 15,0-8-15,0 0 16,0-8-16,8 0 16,-1-7-1,1-1-15,7-7 16,15 0-16,16-15 16,-16 8-1,-30 7-15</inkml:trace>
  <inkml:trace contextRef="#ctx0" brushRef="#br0" timeOffset="88639.0693">10531 4190 0,'0'0'0,"0"0"0,-8 0 15,1 0 1,-8 0-16,-8 0 15,0 8-15,1-1 16,-1 1 0,-15 0-16,-15 15 15,8-8-15,-23 31 16,7 22 0,16 9-16,15-16 15,-1 45-15,16-44 16,8-1-16,-1 23 15,1-16 1,-1 1-16,1 0 16,-1 15-16,0-23 15,1 7 1,7 24-16,0-39 16,7 16-16,9 38 15,-1-31-15,0-30 16,7-8-1,9-15-15,6-8 16,1-7-16,0-8 16,0-8-16,7-7 15,8-8 1,15-7-16,0-1 16,0-7-16,-15 0 15,-15-8 1,-8 0-16,0 0 15,1 1-15,-1-16 16,-7 22-16,-8-6 16,0-1-1,-8 0-15,-7 0 16,0 8-16,-7 0 16,-1 0-16,-7-8 15,0-7 1,0-1-16,-8-7 15,1 30-15,-9-7 16,-6 8 0,-24-16-16,-22-23 15,-15-22-15,98 91 16</inkml:trace>
  <inkml:trace contextRef="#ctx0" brushRef="#br0" timeOffset="94307.2324">12285 4259 0,'0'0'15,"-8"15"-15,1-7 16,-1-1-16,8-7 15,-8 16-15,1 6 16,-1 9 0,8 0-16,0-1 15,0 8-15,8 0 16,-1 1 0,-7 22-16,8-8 15,0 16-15,-1-8 16,1-8-16,7 1 15,0-9 1,0 1-16,-7 8 16,-1-16-16,1 15 15,-1-22-15,1-1 16,-1-7 0,9 0-16,-1 0 15,0 0-15,0-8 16,8 0-16,-1 1 15,9-1 1,6 0-16,1 0 16,7 8-16,-7-7 15,0-1 1,-8 0-16,1 0 16,-9 1-16,16 7 15,7-1 1,1 1-16,22-7 15,-23-1-15,-7-7 16,0-8-16,-8 0 16,8 0-1,0 0-15,30-8 16,-8 0-16,-15 1 16,1-1-1,-16 0-15,0 1 16,-7-1-16,0 0 15,14-14-15,1-1 16,8-8 0,-1 1-16,-7-1 15,0-7-15,-8 0 16,-8 0-16,1-8 16,-8 0-1,-7 8-15,-1 0 16,-7 7-16,0 1 15,-7 7 1,-1-8-16,-14 1 16,-9-8-16,-14-8 15,0 0 1,7 15-16,8-7 16,-8 15-16,-8 0 15,1 1-15,-31-1 16,31 7-1,-8 1-15,0 0 16,-7 7-16,-46 8 16,8-7-16,30-1 15,-8 0 1,-15 8-16,-15 0 16,31 0-16,7 0 15,68 0 1</inkml:trace>
  <inkml:trace contextRef="#ctx0" brushRef="#br0" timeOffset="110284.0722">21447 6091 0,'0'0'15,"0"0"-15,-7 7 16,-8 1-1,-8 7-15,0 0 16,0 8-16,1-8 16,14-7-16,1 0 15,7-8 1,0 0-16,0 0 16,0 0-16,0 0 15,0 0 1,0 0-16,0 0 15,7-8-15,-7 0 16,0-14-16,-7 6 16,-8 1-1,-8 0-15,8 7 16,-8-7-16,16 7 16,-1 8-1,0 0-15,1 8 16,-1 0-16,8 7 15,8 0 1,15 8-16,7-15 16,8-8-16,-8-8 15,-8-7-15,-6 15 16,-9-8 0,-7 8-16</inkml:trace>
  <inkml:trace contextRef="#ctx0" brushRef="#br0" timeOffset="111215.7509">21092 6083 0,'0'0'15,"-15"0"-15,-8 8 16,-15-8-16,8 0 16,-8-8-1,8 8-15,-8-8 16,0-7-16,-7-8 15,-8 0-15,8 0 16,-8-7 0,15-1-16,8 1 15,0-16 1,14 8-16,1-8 16,8 8-16,-1-23 15,8-23-15,23-8 16,15-38-1,37-22-15,-7 7 16</inkml:trace>
  <inkml:trace contextRef="#ctx0" brushRef="#br0" timeOffset="122597.6296">12398 4282 0,'0'0'15,"-7"0"-15,-9 7 16,-6 1-16,-1 0 16,0-1-1,-7 47-15,7-24 16,8 24-16,0 30 16,8-1-1,7 17-15,7-16 16,16 15-16,7-15 15,16 30-15,6 1 16,1-16 0,8-15-16,37 8 15,-7 7-15,0 0 16,-1-15-16,1-38 16,15-23-1,60-8-15,-37-15 16,29 8-16,47-344 15,-190 320 1,-15 16-16,272-366 16,-265 351-16,31-107 15,-15 30-15,-38 1 16,-23-16 0,-30 23-16,-61-8 15,16 31 1,-31 15-16,-30 23 15,-67 31-15,52 23 16,30-1-16</inkml:trace>
  <inkml:trace contextRef="#ctx0" brushRef="#br0" timeOffset="123758.7906">17441 4526 0,'0'0'0,"0"0"16,-16-8-1,-14-15-15,-30-22 16,-1 6-16,-14 1 15,-54-23-15,-30-61 16,16 76 0,22 0-16,22 8 15,-52-15 1,30 15-16,31 15 16,-16 8-16,7 15 15,31 15-15,15 8 16,-7 38-16,-8 15 15,-23 39 1,1 22-16,6 46 16,31 16-16,23-16 15,0-23 1</inkml:trace>
  <inkml:trace contextRef="#ctx0" brushRef="#br0" timeOffset="124010.8119">17750 4160 0,'-90'-69'0,"-129"-114"15,22 53-15,68 46 16</inkml:trace>
  <inkml:trace contextRef="#ctx0" brushRef="#br0" timeOffset="127085.1359">11914 4343 0,'0'0'15,"0"0"-15,-7 7 16,-1-7 0,-7 16-16,0-1 15,0 0-15,-8 16 16,-7-1-16,-15 16 15,7 0 1,-8 0-16,-7 22 16,8-7-16,7-7 15,16-8 1,-1 15-16,0 7 16,8 9-16,0-9 15,0 1-15,7-16 16,1 8-1,7 8-15,0-23 16,0-15-16,7-1 16,1-7-1,-1-8-15,9 8 16,6 0-16,1-15 16,7 15-16,8-16 15,7 1 1,8-8-16,23-15 15,45-47-15,-15-14 16,-53 46-16,-1-9 16,-6-6-1,14-24-15,8 0 16,0 1-16,-15 14 16,-7 8-1,-16 8-15,-7 8 16,-1-1-16,-7 8 15,-7-7-15,0-1 16,-8 1 0,0-1-16,-8 8 15,-7-7-15,0 7 16,-8 0-16,-7 0 16,-16 0-1,-14 8-15,7 0 16,-15-1-16,-23 1 15,91 15 1</inkml:trace>
  <inkml:trace contextRef="#ctx0" brushRef="#br0" timeOffset="128293.6238">15339 4137 0,'0'0'0,"0"0"16,0 0-16,0 7 15,0-7-15,-8 8 16,-7 0 0,0-1-16,-8 1 15,1-1-15,-9 9 16,-6-1-16,-1-7 16,0 7-1,0 8-15,-15 0 16,-7 0-16,-1 22 15,16-37 1,-8 45-16,23-22 16,7-1-16,1 1 15,-1 0-15,8 7 16,0 7 0,-1 17-16,9-1 15,-1 7-15,8 9 16,0 7-16,8 0 15,-1-23 1,9-8-16,-1-15 16,7 0-16,9-7 15,14-8 1,23 0-16,-15-16 16,7-7-16,16-7 15,0-16 1,7-8-16,-8-22 15,16-24-15,15-6 16,0-1-16,-31-8 16,-22 16-1,-7 15-15,-9 0 16,-6 7-16,-9 1 16,-14-1-1,-8 1-15,-8 15 16,-7 0-16,0 22 15,-8-30-15,-7 31 16,-38-8 0,-38 16-16,16 14 15,-31 16-15,-8 15 16,54 1 0,-9 14-16,84-53 15</inkml:trace>
  <inkml:trace contextRef="#ctx0" brushRef="#br0" timeOffset="130447.5804">12459 5434 0,'0'0'15,"0"0"-15,0 0 16,0 0 0,0 0-16,0 0 15,15-7-15,23-1 16,45 16-16,7 22 15,-22-30 1,53 23-16,31 0 16,-62-8-16,61-15 15,-30 23 1,-37-8-16,-1 1 16,-8-1-16,-22-8 15,-15 1-15,-15-8 16,-23 0-1</inkml:trace>
  <inkml:trace contextRef="#ctx0" brushRef="#br0" timeOffset="131185.2509">15830 5411 0,'0'0'15,"8"0"1,22 0-16,31 8 16,7-8-16,15 0 15,23 0 1,-8 8-16,-30-8 16,15 0-16,76 7 15,-31-7-15,54 15 16,-46 1-1,-8 14-15,24 1 16,-62-8-16,1 0 16,-8-1-1,-30-6-15,-23-9 16,-7 1-16,-8 0 16,-15-8-1,0 0-15,0 0 16</inkml:trace>
  <inkml:trace contextRef="#ctx0" brushRef="#br0" timeOffset="133472.0908">11317 5823 0,'0'0'0,"8"-7"16,7-9-16,0 1 16,15-15-16,23-24 15,38-22 1,15-23-16,15-16 15,37-22-15,-22-39 16,-30 54 0,8-8-16,-24 24 15,-22 22-15,16-8 16,-1 8-16,-8 8 16,-22 22-1,-23 16-15,1 0 16,-9 8-16,1 7 15,-8 0-15,-7 15 16,-1 0 0,-7 8-16,0 0 15,0 0-15,-22 16 16,-24 7 0,1 0-16,15-8 15,7-8-15,8-7 16,15 0-1,0 0-15,0 0 16,22-15-16,16-8 16,8 0-16,-9 0 15,-6 16 1,-16-1-16,-8 8 16,-7 0-16,0 0 15,0 0-15,-22 23 16,-16 15-1,8-7-15,15-16 16,15-15-16</inkml:trace>
  <inkml:trace contextRef="#ctx0" brushRef="#br0" timeOffset="133951.2668">13434 3526 0,'0'0'16,"-53"61"-16,23-53 16,-8 22-16,8 16 15,-1-8 1,9 8-16,14-15 15,1-9-15,7 1 16,7-15-16,38 0 16,54-24-1,-9-22-15,-29-15 16,-16 7-16,-22 8 16,-15 15-1,-8 8-15,-46 7 16,-128 46-16,16-7 15</inkml:trace>
  <inkml:trace contextRef="#ctx0" brushRef="#br0" timeOffset="147680.6539">9208 5770 0,'0'0'15,"0"0"-15,0 0 16,7-8-16,-7 8 16,16 0-16,14 0 15,38 8 1,23 7-16,22 31 16,91-8-16,-68-23 15,23 1 1</inkml:trace>
  <inkml:trace contextRef="#ctx0" brushRef="#br0" timeOffset="148155.584">12451 5365 0,'0'0'15,"0"0"-15,15 0 16,53 0-1,38-7-15,-15 22 16,15-15-16,45 0 16,-45 31-1,83 14-15,-31 9 16,39-8 0,-46-16-16</inkml:trace>
  <inkml:trace contextRef="#ctx0" brushRef="#br0" timeOffset="148638.9558">15603 5350 0,'0'0'16,"16"0"-16,21 8 15,69-8-15,61 7 16,6-7-16,32 8 16,21 7-1,145 69-15,-258-61 16</inkml:trace>
  <inkml:trace contextRef="#ctx0" brushRef="#br0" timeOffset="152145.7466">19021 9113 0,'0'0'0,"0"0"16,0 0-16,0 0 16,0 0-1,0 0-15,0 0 16,0 0-16,7 23 15,8 23 1,15 45-16,16 69 16,-1-45-16,-15-31 15,1 7 1,-16-30-16,-8-30 16,1 15-16,-8-23 15,0 0-15,0-8 16,-8 0-1,-7 0-15,0 1 16,-8-1-16,-7 0 16,7-7-1,1-1-15,7-14 16,0-16-16,-1 0 16,1-46-16,15 1 15,0-16 1,23-31-16,7-7 15,-7 38-15,7 0 16,8-23 0,-15 62-16,-1 6 15,1-14-15,0 0 16,-8 14 0,0 1-16,0 0 15,0 0-15,-7 15 16,-1 0-16,1-15 15,-8 38 1,0 0-16,0 0 16,0 0-16,0 0 15,0 0-15,0 8 16,7-1 0,1 8-16,-1-7 15,1 7-15,0 1 16,7-1-1,7 0-15,-6 0 16,6 8-16,16 0 16,7 31-16,8 7 15,-7 7-15,-46-68 16</inkml:trace>
  <inkml:trace contextRef="#ctx0" brushRef="#br0" timeOffset="152975.91">20434 9113 0,'0'0'0,"-7"0"16,-24 0-16,-37 15 15,-7 8 1,14 8-16,8-9 16,-30 32-16,8-1 15,-1 31-15,23 0 16,23-30-1,0 7-15,7 0 16,15-8-16,8-15 16,0-7-16,15-1 15,8-7 1,15 0-16,15-15 16,0 7-16,-8-15 15,-7 0 1,0-8-16,0 8 15,-8 0-15,-8 0 16,-22 0-16</inkml:trace>
  <inkml:trace contextRef="#ctx0" brushRef="#br0" timeOffset="153230.0689">19693 9754 0,'0'0'15,"0"0"-15,0 0 16,0 0-16,15-8 16,38 1-1,38-9-15,-8 1 16,-30 8-16,23-9 15,7 1 1,-7 0-16,-76 15 16</inkml:trace>
  <inkml:trace contextRef="#ctx0" brushRef="#br0" timeOffset="153868.4662">21077 8907 0,'0'0'0,"0"0"15,-15 0-15,-23 15 16,-23 0 0,16 8-16,7-8 15,-7 16-15,0-8 16,7 0-16,7 0 15,1-8 1,8 0-16,6 8 16,9 8-16,7 7 15,0 8 1,15 38-16,0-23 16,15 30-16,16 108 15,-46-199-15,7 15 16,8 23-1,1-15-15,-1 0 16,0 0-16,0 0 16,0 0-16,-7-8 15,-1 0 1,1 0-16,-1-7 16,1 0-16,-1-1 15,1 1 1,-1 0-16,9-1 15,-1 1-15,15-1 16,15 1-16,1-8 16,-46 0-1</inkml:trace>
  <inkml:trace contextRef="#ctx0" brushRef="#br0" timeOffset="154338.7428">21493 9235 0,'0'0'0,"0"0"16,-23 0-16,-22 8 15,-24 15-15,17-1 16,-1 17-16,7 14 16,8 23-1,16-7-15,14 0 16,23 22 0,8-14-16,15-32 15,15-14-15,0-16 16,0-15-16,-16-7 15,-6-9 1,-1-7-16,0 0 16,-7 1-16,-8-1 15,-8 0-15,-7 0 16,0-15 0,-7-31-16,-1 46 15,-7-53-15,8 38 16,-1 15-16,1 8 15,7 15 1</inkml:trace>
  <inkml:trace contextRef="#ctx0" brushRef="#br0" timeOffset="154617.3097">22309 9647 0,'0'0'16,"0"0"-16,0 0 16,-8 23-16,-7 84 15,0 0 1,-7-16-16,-9 24 15,9-39-15,-9-15 16,9-30-16,-1-16 16,23-15-1</inkml:trace>
  <inkml:trace contextRef="#ctx0" brushRef="#br0" timeOffset="154886.3087">22763 9449 0,'0'0'0,"0"0"16,0 23-16,0 15 15,0 30-15,-8 9 16,0 7 0,1-16-16,7-22 15,0-15-15,0-31 16</inkml:trace>
  <inkml:trace contextRef="#ctx0" brushRef="#br0" timeOffset="155448.8932">22906 8747 0,'0'0'0,"0"0"16,0 0-16,0 0 16,0 0-1,15 0-15,16 0 16,22-8-16,15 0 15,0 1 1,-15-1-16,-8 0 16,-7 8-16,-8 0 15,0 16-15,0 22 16,1 23 0,-9 53-16,1 85 15,-15 14-15,-1-29 16,1-9-16,-8-68 15,7-31 1,-7 1-16,8-32 16,-8-22-16,0 0 15,0-7 1,0-9-16,0 1 16,0-1-16,-8 9 15,-14 7-15,-69 15 16,91-38-1</inkml:trace>
  <inkml:trace contextRef="#ctx0" brushRef="#br0" timeOffset="171015.2475">4853 3946 0,'0'0'0,"0"0"16,0 0-16,0 0 15,0 0 1,0 0-16,0 0 16,0 0-16,8 38 15,0 54-15,-8-92 16</inkml:trace>
  <inkml:trace contextRef="#ctx0" brushRef="#br0" timeOffset="177462.5805">5073 3870 0,'0'0'15,"0"0"-15,0 0 16,0 0-16,0 0 16,0 0-1,0 0-15,0 0 16,0 0-16,0 0 16,0 0-16,0 0 15,0 0 1,0 0-16,0 0 15,7-8-15,8 8 16,8-23 0,7 0-16,-7 8 15,7-8-15,-15 23 16,0 0-16,1-8 16,-1 8-1,-8 0-15,1 0 16,-1 0-16,-7 0 15,8 8 1,-8 7-16,0 23 16,0 23-16,-8-22 15,1-1-15,-1 0 16,8-15 0,0-8-16,0 0 15,0-7-15,0-8 16,0 8-16,0-8 15,0 0 1,0 0-16,8 7 16,7 1-16,8-1 15,7-7-15,8 0 16,-1-7 0,1-1-16,-8 1 15,-7 7-15,-8 0 16,0-16-1,-7 24-15,-8-8 16</inkml:trace>
  <inkml:trace contextRef="#ctx0" brushRef="#br0" timeOffset="195427.279">6146 1244 0,'-7'0'0,"-16"8"16,-15 7-1,-22 8-15,-1 0 16,-22 38-16,15 7 16,23-22-1,7 23-15,0 15 16,15-8-16,1 23 15,7-15-15,7 0 16,8 23 0,0 0-16,8-38 15,7 15-15,38 38 16,30-31 0,15-14-16,30-16 15,9-15-15,-47-31 16,61 0-16,16-23 15,-24-7 1,9-8-16,-47-15 16,-14-23-16,0-8 15,-15 8-15,-24 8 16,-6 0 0,-16-16-16,-7 0 15,-23-7-15,-8 7 16,-15-7-16,-29-16 15,-16-7 1,15 23-16,-31-8 16,-37-15-16,8 22 15,-46 8 1,8 31-16,-8 8 16,-37 15-16,-23 30 15,60-8-15</inkml:trace>
  <inkml:trace contextRef="#ctx0" brushRef="#br0" timeOffset="196785.8035">7673 2015 0,'8'-8'0,"22"-15"16,38-15-16,76-30 15,7 6 1,0-6-16,-15-1 15,-45 8-15,30-31 16,-8 16 0,1 23-16,-9-1 15,-14 8-15,-15 8 16,-31 15 0,-15 1-16,-7 6 15,-8 9-15,-15 7 16,0 0-16,0 0 15,0 0 1,-7 0-16,-9 7 16,-6 1-16,-1 0 15,8-1-15,7-7 16,8 0 0,0 0-16,8 15 15,0-15-15,14 8 16,-7 0-16,0-1 15,-7 1 1,0-8-16,-8 0 16,-8 15-16,-30 16 15,-22 7 1,-8 8-16,0 7 16,68-53-16</inkml:trace>
  <inkml:trace contextRef="#ctx0" brushRef="#br0" timeOffset="197339.9956">7469 2381 0,'0'0'0,"0"0"16,8 8-16,7 0 15,23 14 1,14 9-16,17-1 16,-9 9-16,8 6 15,23 1-15,7-8 16,0 1-1,8-1-15,-8 0 16,-7 15-16,-30-7 16,7 15-16,7-7 15,8 7 1,-15-16-16,-7 1 16,-8 8-16,-8-9 15,-15-6 1,8-1-16,8 8 15,7-1-15,-53-45 16</inkml:trace>
  <inkml:trace contextRef="#ctx0" brushRef="#br0" timeOffset="199455.9135">10455 817 0,'0'0'15,"0"7"-15,0-7 16,0 0-16,0 0 16,0 0-1,-7 8-15,7-8 16,-8 0-16,-7 0 15,0-8-15,-8 8 16,-15 8 0,-7 0-16,-8-1 15,8 8-15,-1 1 16,9-1 0,-1 8-16,0 15 15,0 23-15,8 8 16,0 7-16,7-7 15,15 15 1,8-8-16,8-23 16,7-14-16,8 6 15,0-14 1,29 0-16,24-9 16,-8-22-16,0-7 15,8-8-15,7-8 16,-8-8-1,-22 1-15,-15-1 16,-15 8-16,0 0 16,-8-7-16,0-1 15,-8 1 1,-22-16-16,-23-8 16,-45-14-16,0 37 15,-23 16 1,0 15-16,31 15 15,75-15-15</inkml:trace>
  <inkml:trace contextRef="#ctx0" brushRef="#br0" timeOffset="200232.5359">10032 2725 0,'0'0'0,"0"0"16,-8 38-16,-7 31 15,8-1-15,-1 62 16,1-46 0,7 0-16,0-46 15,0 8-15,0 0 16,0-1-1,0 1-15,7-8 16,8 1-16,-15-39 16</inkml:trace>
  <inkml:trace contextRef="#ctx0" brushRef="#br0" timeOffset="200716.5854">10811 2580 0,'0'0'16,"-8"7"-16,-7 9 16,-15 6-16,-31 24 15,-14 8 1,-1 14-16,23-14 16,15-1-16,16-15 15,14-7 1,0-8-16,8-8 15,16 8-15,21 0 16,9-15-16,-1-24 16,0-7-1,1-15-15,-8-8 16,-1-15-16,-6 0 16,-24 8-1,-7 7-15,-7 23 16,-1-7-16,1 22 15,-24 23-15,31-15 16</inkml:trace>
  <inkml:trace contextRef="#ctx0" brushRef="#br0" timeOffset="202221.488">11695 1855 0,'0'0'0,"15"15"15,0 0-15,8 0 16,15 16-16,22-1 16,1 9-1,7-9-15,-15-7 16,15 46-16,15-1 15,23-6 1,-106-62-16</inkml:trace>
  <inkml:trace contextRef="#ctx0" brushRef="#br0" timeOffset="203084.1597">12164 2328 0,'0'0'16,"-8"7"-16,-14 9 15,-9-1 1,-7 0-16,-7 8 15,7-15-15,16-1 16,7-7 0,7 8-16,0 0 15,8-8-15,0 0 16,8 0-16,7 0 16,0 0-1,0-8-15,-7 0 16,-8 8-16,0 0 15,0 0-15</inkml:trace>
  <inkml:trace contextRef="#ctx0" brushRef="#br0" timeOffset="218107.5509">3168 9952 0,'0'0'16,"0"0"-16,15 8 15,22 0-15,9 7 16,-1-7 0,16 7-16,7-8 15,38 1-15,15-8 16,-16 0-1,62 0-15,-54 0 16,16 8-16,52-8 16,-15 7-16,16 1 15,-39-8 1,84 8-16,-15-16 16,-8 0-16,30-7 15,-22-15-15,37-1 16,-37 23-1,38-14-15,14 14 16,-37 0-16,15 8 16,23 0-1,7 23-15,0-15 16,-38-16-16,69 1 16,-1 7-16,-98-16 15,121-14 1,-60 22-16,30-7 15,-8 7-15,-75 1 16,143 37 0,-106-38-16,39 24 15,-1 7-15,-53 0 16,76 7-16,-23-22 16,-60-1-1,98 1-15,-60 0 16,37-1-16,23 1 15,-113-1-15,128 1 16,-90 15 0,37 0-16,0 0 15,-60-16-15,60 1 16,-22-16 0,-61 1-16,83-1 15,-45 1-15,-45-9 16,30 9-1,-31-9-15,-60 9 16,-15-1-16,-121 8 16</inkml:trace>
  <inkml:trace contextRef="#ctx0" brushRef="#br0" timeOffset="219137.7017">4551 10945 0,'23'0'0,"98"0"0,-16 0 16,107 7-1,-53-22-15,106 15 16,-114 0-16,144 8 15,-8 22-15,-136-45 16,144-46 0,30 107-16,-98-16 15,75-15 1,-7 1-16,53 7 16,-53-8-16,75 15 15,-22-22-15,-8 22 16,38-7-16,-8-30 15,23 22 1,16-7-16,-39-1 16,137 1-16,-182-8 15,211 0 1,-233 15-16,166-7 16,-16 68-16,-105-106 15,173 68-15,-211-8 16,197 1-1,-159-24-15,188 16 16,-44 0-16,-122-15 16,69-16-1,29 1-15,-392 7 16</inkml:trace>
  <inkml:trace contextRef="#ctx0" brushRef="#br0" timeOffset="221658.3612">3999 12456 0,'0'0'15,"0"0"-15,8 7 16,-1 9 0,8-1-16,8 8 15,7 0-15,1-8 16,-1 0-1,38 1-15,53-16 16,-15 0-16,-1-8 16,16 0-1,-37 8-15,-1 8 16,23-8-16,7 8 16,-7-1-16,22 1 15,24-1 1,-47-7-16,62 8 15,-9-8-15,24-8 16,-39 8-16,-14-7 16,68-1-1,-16 1-15,23-1 16,-68 8-16,106 0 16,-15 0-1,-53 8-15,68-1 16,30-14-16,-60-9 15,97-14-15,-21-1 16,-84 8 0,98-7-16,8-8 15,-60 15-15,75 15 16,-98 0 0,98 8-16,-15 8 15,-23 0-15,15 15 16,-52-16-16,120-14 15,-105 7 1,113 23-16,-76-46 16,1 23-16,-9 7 15,-105-14 1,99 30-16,-39-23 16,-98 0-16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9:40.25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18506 5365 0,'8'0'15,"22"0"-15,31-7 16,52 7-16,8 0 15,-15 0 1,38 0-16,-23-8 16,7-7-16,46-8 15,-8-8-15,23 1 16,-91 7 0,31-7-16,-8 14 15,-38 16-15,-30 0 16,-53 0-1</inkml:trace>
  <inkml:trace contextRef="#ctx0" brushRef="#br0" timeOffset="845.9239">4740 5343 0,'0'0'0,"0"0"15,0 0-15,0 0 16,38 7 0,15 1-16,83 7 15,38-15-15,68-8 16,-31 39-16,160-16 16,-258-15-1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29:49.3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5080 8182 0,'0'0'0,"0"0"16,0 0-16,0 0 16,15 7-16,16 1 15,6 0 1,9-1-16,22 1 16,15 0-16,23-8 15,-31 0 1,54 0-16,22 0 15,0 0-15,31 0 16,-54-23-16,99 15 16,-38-7-1,38 7-15,-61-15 16,46 0-16,37-7 16,-82 7-16,105-23 15,-30 23 1,-31 0-16,122-84 15,-38 123-15,-84-24 16,99-22 0,-68 7-16,83 7 15,-52 9-15,-39-1 16,76 8-16,-23 8 16,-37-16-1,90 31-15,-113-15 16,143-69-16,-105 15 15,75 23 1,-38-15-16,-60 7 16,68 1-16,-60-1 15,59 16-15,-44 7 16,-76 1 0,61 7-16,-61 7 15,0 9-15,-99-9 16,16-7-16,7 8 15,-29-8 1,-31 0-16,-16 0 16,-14 0-16,-8 0 15,-15 0 1</inkml:trace>
  <inkml:trace contextRef="#ctx0" brushRef="#br0" timeOffset="2609.5201">4528 10983 0,'8'0'0,"45"7"15,53 16-15,-23-7 16,23-1 0,52 8-16,-22-8 15,38-23-15,-30 8 16,37 16-1,31-1-15,30 0 16,-68 0-16,98 8 16,30-7-1,-90-24-15,136 31 16,-84-16-16,107-7 16,-61-7-16,45 14 15,23-7 1,-53 8-16,91 7 15,-91-45-15,83 37 16,-60 1-16,22 7 16,24-15-1,-47 8-15,84-16 16,-91 8-16,76 16 16,0-39-1,91 30-15,-235-7 16,196 0-16,-203 8 15,143 7 1,-166-7-16,98 0 16,-113 7-16,83-8 15,-60 1-15,-99 15 16,113-23 0,-112 0-16,44 0 15,-105 0-15,15 0 16,-1 8-16,-14-1 15,-38-14 1,8 14-16,-8 8 16,-53-15-16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35:30.310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6101 6457 0,'0'0'0,"0"0"0,0 0 16,-99-54-16,62 54 0,-1-7 15,8 7 1,-1-8-16,9 8 16,-1-7-16,0-1 15,1 8 1,-1 0-16,8 0 16,0 0-16,-8-8 15,0 1-15,1 7 16,-1 0-1,0 0-15,-7 0 16,0 0-16,0 0 16,-1 7-1,1 1-15,8 0 16,-1-1-16,0-7 16,0 8-1,1-8-15,-1 7 16,0 1-16,1 0 15,-1-1-15,0 1 16,1 0-16,-1-1 16,8 1-1,0-1-15,0 1 16,-8 7-16,-7 1 16,0 14-1,-1 1-15,1 7 16,-8 0-16,0-7 15,-7 7-15,0 0 16,-1 8 0,1-1-16,15-14 15,0 7-15,7 0 16,0 0 0,8-7-16,-8 15 15,8 0-15,0 7 16,8 0-16,-1 8 15,8-22 1,0-1-16,8 0 16,14 8-16,8 0 15,23-1-15,31 16 16,-16-7 0,22-8-16,62-1 15,-24-22-15,53 0 16,-60-15-1,38-1-15,8-14 16,-24-1-16,23-45 16,-60 15-1,15-23-15,23-8 16,-31 8-16,-7-8 16,0-15-16,-30 15 15,-24 16-15,-14 0 16,-15 7-1,0 0-15,-8 0 16,-8 0-16,1 1 16,-16-1-1,-7-8-15,-30-22 16,-23-8-16,-8 0 16,1 16-16,-24-1 15,-14 8 1,37 15-16,-52-7 15,-23 14-15,-16 1 16,-75 31-16,-22 30 16,-76 22-1,219-29-15</inkml:trace>
  <inkml:trace contextRef="#ctx0" brushRef="#br0" timeOffset="20251.2967">8550 9540 0,'0'0'16,"0"0"-16,-15 0 16,-15 0-1,-16-7-15,-6-1 16,-1 8-16,0 0 15,0 15-15,-30 8 16,-8 8 0,0-1-16,23 1 15,8 7-15,-16 15 16,0-7 0,16 0-16,15 0 15,7 0-15,8-8 16,7 15-16,8-7 15,7 7 1,8 1-16,0-8 16,8-1-16,14 1 15,1-8-15,15 8 16,15 7 0,15 9-16,-23-17 15,16-6-15,22-9 16,15 1-1,-7-9-15,22-6 16,8-16-16,-38-8 16,23-7-16,15-23 15,-30 7 1,-8-7-16,15-8 16,-7 8-16,-8 0 15,-30 7 1,-8-14-16,-14 6 15,7-29-15,-8 14 16,-8 1-16,-6 7 16,-9 0-16,1-7 15,-16-1 1,1 1-16,-9 7 16,-21-7-1,-47-1-15,-44-7 16,-1 23-16,-37-8 15,38 8-15,-92 0 16,47 7 0,-69 9-16,-23 14 15,121 0-15</inkml:trace>
  <inkml:trace contextRef="#ctx0" brushRef="#br0" timeOffset="28495.9796">13683 6861 0,'0'0'16,"0"0"-16,-7 0 15,-8 8-15,-1 7 16,1 8 0,-15 8-16,0 7 15,-8 8-15,8-8 16,0 8-16,-1 22 15,24-14 1,7 14-16,7-7 16,8-7-16,8 7 15,0-15 1,0-8-16,-1-8 16,16-7-16,30-15 15,8-16 1,-8-7-16,7-23 15,8-16-15,16-29 16,-16-1-16,-30 7 16,-8 1-1,-15 7-15,1-22 16,-16 22-16,-8 23 16,-7 8-1,-7 0-15,-8 0 16,-46-8-16,-45 0 15,8 23-15,-38 8 16,-8 23 0,8 30-16,-23 8 15</inkml:trace>
  <inkml:trace contextRef="#ctx0" brushRef="#br0" timeOffset="41022.0527">13729 5709 0,'0'0'15,"0"0"-15,0 0 16,-8 0-16,1 0 16,-9 0-1,1 0-15,0 0 16,-15-8-16,-8 1 15,-7-1 1,-31-7-16,8-1 16,15 1-16,8 0 15,-1 0-15,-6 7 16,-54-7 0,23 7-16,22 8 15,-7-7-15,-15 7 16,-15 0-1,14 7-15,9 1 16,-1 7-16,-7 0 16,8 1-16,29-1 15,8 0 1,1 16-16,-9 7 16,8 15-16,8-7 15,15 0-15,7 0 16,8-1-1,8 1-15,7 0 16,8 15-16,7-8 16,23 9-16,15-1 15,8-16 1,-1 1-16,24-15 16,6-8-16,-22-8 15,-14-15 1,29-8-16,23-15 15,-38 0-15,-7-15 16,52-23 0,-7-7-16,-38 6 15,8 1-15,7 0 16,8-15-16,-30 15 16,-8-8-1,0 8-15,-15 8 16,-23 7-16,-7 0 15,-23 0-15,-16-7 16,-29 0 0,-53-1-16,-76 24 15,-121 53-15,30 83 16,137-52 0</inkml:trace>
  <inkml:trace contextRef="#ctx0" brushRef="#br0" timeOffset="44644.7184">17599 5709 0,'0'0'15,"-7"0"-15,-16-8 16,-22 1-16,-8-9 16,-23 1-1,8-15-15,15 14 16,-38-7-16,-22-22 16,30 6-16,-23-6 15,-15-1 1,8 8-16,22 7 15,-30 1-15,-15 7 16,15-8 0,-30 16-16,37-8 15,-14 15-15,-38-14 16,45 14 0,-38-15-16,23 8 15,30 7-15,-53 0 16,23 16-16,-8 0 15,1 7 1,52 8-16,-37 15 16,7 0-16,22-7 15,-6 7-15,14 8 16,0 7 0,23-7-16,23 0 15,14-8-15,1 0 16,8 0-1,-1 8-15,15 7 16,1 1-16,14-1 16,1-7-1,-1-8-15,9 0 16,14 23-16,23 8 16,15 0-16,0-8 15,7 0 1,9-8-16,6 8 15,-7-7-15,-22-16 16,7-7 0,45 7-16,-7-23 15,0-15-15,38-8 16,-23-7-16,-38 7 16,76-7-1,-31 8-15,8-9 16,23 1-16,-61 0 15,31-8-15,14 0 16,-22 0 0,23 8-16,-8-8 15,-45 0-15,52-8 16,1 1 0,-31 15-16,39-16 15,-39 8-15,8-15 16,0 8-16,-8-1 15,8 1 1,0-1-16,-30 0 16,-31 1-16,8-16 15,-7 16 1,-8-9-16,-23 17 16,-7-1-16,-16 7 15,-7 1 1,-15-8-16,-15-7 15,-31-16-15,-97-15 16,-31 7-16,-46 16 16,-14 46-1,-129 38-15,113 15 16,122-23-16</inkml:trace>
  <inkml:trace contextRef="#ctx0" brushRef="#br0" timeOffset="48311.3603">20283 5892 0,'0'0'0,"-8"0"15,-7-8-15,-7 1 16,-9-16-16,9 8 16,-9-8-1,-14-8-15,-15-7 16,-8 0-16,-8-8 15,8 16 1,-15-1-16,0-7 16,-1 0-16,1 0 15,15 15-15,-15 7 16,-23 9 0,0 7-16,-22 7 15,-1 16-15,39 8 16,-9-1-1,-14 9-15,15-9 16,7 8-16,15 8 16,8 38-16,8 30 15,22 24 1,23 30-16,23-31 16,22 16-16,0-54 15,8-7 1,7-16-16,8-23 15,30-15-15,-7-15 16,-8-15-16,76-23 16,-1-8-1,8-8-15,8-7 16,-68-8-16,52-30 16,1-8-1,-38 8-15,0-8 16,7-15-16,-22-8 15,-38 15 1,-15-30-16,-16 23 16,-14 38-16,-8 7 15,-8-7-15,-29 0 16,-62-7-16,-7 22 16,-75 15-1,37 16-15,-14 0 16</inkml:trace>
  <inkml:trace contextRef="#ctx0" brushRef="#br0" timeOffset="50132.6932">3500 8411 0,'0'0'0,"0"0"16,0 0-16,0 23 16,0 7-1,-7 16-15,-1 38 16,1 23-16,-1-16 16,-7 16-16,0 53 15,-8-45 1,15 38-16,16-24 15,0-45 1,7 0-16,0-15 16,8 22-16,29-14 15,24-8-15,30-1 16,22-14-16,31 7 16,-38-31-1,83 16-15,-75-46 16,52-8-16,-60-22 15,0-8-15,-8-8 16,-22 0 0,-8-15-16,-30 0 15,-7 8-15,-9-9 16,-6 9 0,-9-16-16,-7-30 15,-7 23-15,-16 0 16,-7-31-16,-22 0 15,-9 15 1,-14 8-16,-31-15 16,-7-23-16,-16 15 15,-29-7 1,-1-9-16,8 17 16,23 22-16,14 7 15,-14-14-15,0 14 16,-1 16-16,-14 16 15,-1 14 1,46 23-16,-61 39 16,-37 83-1,-1 47-15,69-62 16</inkml:trace>
  <inkml:trace contextRef="#ctx0" brushRef="#br0" timeOffset="52586.7648">24290 5243 0,'-23'0'15,"-45"0"-15,-15-7 16,-38-1-16,7-7 16,24 0-1,-61-16-15,-1 0 16,-6-7-16,-1 15 16,38-7-16,-76 7 15,8 0 1,-15 15-16,61 8 15,-46 0-15,7 16 16,-14 14-16,67 8 16,-60 16-1,23-1-15,7 1 16,23-9-16,23 9 16,-16 15-1,16-1-15,-8-7 16,15-15-16,8-8 15,30 0 1,15 1-16,7 14 16,8 16-16,23-8 15,15-8-15,8 24 16,30 37 0,45 1-16,23-24 15,7-22-15,16-8 16,-16-15-1,8-16-15,38 16 16,-8-23-16,38 0 16,-61-16-16,46 1 15,8-16 1,7 1-16,-38-16 16,53-15-16,15-16 15,16 1 1,-114 15-16,83-23 15,-23 0-15,16-8 16,-69 15-16,23-7 16,-22 8-1,-1 0-15,-14-1 16,-8 8-16,-31 1 16,-29 14-1,-1 8-15,0-7 16,-7 7-16,-15 0 15,-8 8-15,-8-1 16,-7-7 0,-22-22-16,-24-32 15,-44-7-15,-31 16 16,-23-1 0,-45 8-16,61 15 15,-137 0-15,16 23 16,44 23-16,-203 16 15,310-9 1</inkml:trace>
  <inkml:trace contextRef="#ctx0" brushRef="#br0" timeOffset="56347.6522">4256 11555 0,'0'0'0,"0"0"15,0 0-15,0 0 16,0 0-16,0 0 16,8-7-1,14-9-15,31 9 16,15-1-16,23 0 16,15 8-1,0 0-15,-23 0 16,53 0-16,8 0 15,-1 0-15,46 0 16,-45 0 0,98-7-16,-15-1 15,-38 8-15,15 0 16,23 0-16,22 0 16,-68-8-1,84 1-15,-23-8 16,-46-8-16,54 7 15,-16-14 1,-52-1-16,52 8 16,-68 1-16,39-9 15,-85 16 1,69-16-16,-60 16 16,15 7-16,-16-7 15,-45 0-15,-15 7 16,16-7-16,-16 7 15,-16 1 1,-14-1-16,-7 0 16,-1 1-16,-8-9 15,-6 9 1,-1-1-16,-8 1 16,1-1-16,-1 0 15,1 1 1,-8 7-16,0-8 15,-8-7-15,-60-39 16,-45-30-16,22 23 16,23 31-1,15 7-15,-7 0 16,-1 8-16,-7 0 16,23-1-16,15 16 15,7-7 1,8 7-16,0 0 15,7 0-15,8 0 16,0 0-16,0 0 16,0 0-1,30 0-15,46 7 16,30 9-16,-38-9 16,38 8-1,0 8-15,-8 8 16,-15-16-16,-7 16 15,-8-1-15,-8 1 16,-15-8 0,-14-1-16,-9-6 15,-14-1-15,0-7 16,-8-1 0,0 1-16,-31 22 15,-82 31-15,-99 46 16,53-7-16,-67 22 15,22-8 1,67-38-16</inkml:trace>
  <inkml:trace contextRef="#ctx0" brushRef="#br0" timeOffset="96967.0111">3606 9456 0,'0'0'0,"0"0"0,0 0 15,0-84-15,0 84 0,-8-7 16,8 7 0,-7 0-16,-8 0 15,-8 15-15,-7 16 16,-31 22-1,-14 16-15,-8-1 16,-1 9-16,9 7 16,-8 0-1,7-16-15,16-22 16,14-8-16,16-7 16,7-8-16,1-8 15,7 0 1,7-7-16,-7 7 15,0-7-15,15-8 16</inkml:trace>
  <inkml:trace contextRef="#ctx0" brushRef="#br0" timeOffset="133365.4746">9677 9472 0,'-8'-8'0,"-15"-15"0,-14-15 0,-787-420 16,725 450-16,1 8 16,-38 8-16,15 7 15,15 16 1,8-1-16,-8 16 15,23 7-15,-15 31 16,-1-7-16,-7 14 16,23 16-1,15-15-15,8 22 16,7 39-16,23-46 16,7 30-1,15 1-15,23-32 16,16 16-16,-1-15 15,8-30 1,7-1-16,23 0 16,23 8-16,-16-30 15,24-16-15,37 0 16,15-23 0,46-22-16,-39-24 15,46-22-15,-45-1 16,15 1-16,-45-1 15,-24-14 1,1-16-16,-30 15 16,-23 16-16,-15 7 15,-1-15-15,-14 0 16,0-46 0,-1-84-16,-29 46 15,-23 8-15,-31-8 16,-7 38-1,0 23-15,-30 0 16,-76-8-16,-23 24 16,46 14-16</inkml:trace>
  <inkml:trace contextRef="#ctx0" brushRef="#br0" timeOffset="136719.1419">12776 8350 0,'0'0'15,"0"0"-15,0 0 16,0 7-16,-7 31 16,-1 8-1,0 23-15,1 30 16,7 8-16,0-15 16,0-8-16,0 22 15,0-22 1,0-15-16,0-23 15,0-8-15,0-38 16</inkml:trace>
  <inkml:trace contextRef="#ctx0" brushRef="#br0" timeOffset="137298.423">12277 8182 0,'0'0'0,"0"0"15,30-8 1,54 0-16,59-14 15,8-1-15,-7-8 16,45-7 0,-38 0-16,114-23 15,-61 15-15,38 0 16,-8 8-16,-75-8 16,53 16-1,-39 7-15,-14 15 16,-83 16-16,-23-1 15,-8 16 1,-7 0-16,-15 0 16,-1 8-16,-7 14 15,-7 24-15,-16 15 16,1-15 0,-8 38-16,0 22 15,7-22-15,-7 8 16,7 22-1,8-45-15,0 7 16,0-8-16,0-14 16,8-24-1,-8-15-15,0-15 16,0-7-16,0-1 16,0 8-16,0-23 15</inkml:trace>
  <inkml:trace contextRef="#ctx0" brushRef="#br0" timeOffset="137649.4279">12663 9250 0,'0'0'0,"0"0"16,22-7-16,39-1 15,120-7 1,-52-1-16,22 9 16,91-8-1,-8 22-15,-22-22 16,37 38-16,-44-31 15,6-7-15,16 7 16,-121-7-16,15 7 16,7-7-1,-52 0-15,-31 7 16,-45 8-16</inkml:trace>
  <inkml:trace contextRef="#ctx0" brushRef="#br0" timeOffset="138302.3259">12776 9014 0,'0'0'15,"0"0"-15,0 0 16,15-16-16,15-22 16,46-46-1,45-38-15,-30 15 16,-23 0-16,-15-15 16,-8 31-1,23-1-15,-7 8 16,-16 31-16,-15 22 15,-7 16-15,-8 7 16,-7 8 0,-1 8-16,8 0 15,0 15-15,0-1 16,1 9-16,6 7 16,-7 8-1,0 23-15,1 7 16,-1-15-1,0 8-15,8-1 16,-1-7-16,1 16 16,0-31-16,-8-8 15,-8-15 1,1-8-16,-1 0 16,-7-7-16,0-8 15,0 0-15</inkml:trace>
  <inkml:trace contextRef="#ctx0" brushRef="#br0" timeOffset="138517.5527">13207 8548 0,'0'0'0,"0"0"16,0 0-1,23 0-15,128 15 16,-45-7-16,68 15 16,-31-8-16,24 16 15,-39-1 1,31 8-16</inkml:trace>
  <inkml:trace contextRef="#ctx0" brushRef="#br0" timeOffset="139306.0489">13018 10471 0,'0'0'0,"0"0"15,-8 23-15,-7 54 16,0 7-1,0 22-15,0 32 16,7-47-16,1 16 16,-1 8-16,1-24 15,7-7 1,-8 8-16,1 7 16,7-30-16,0-16 15,0-53 1</inkml:trace>
  <inkml:trace contextRef="#ctx0" brushRef="#br0" timeOffset="139802.2165">12829 10494 0,'0'0'0,"0"0"16,8-7-1,29-9-15,99-14 16,-15-1-16,129 1 16,-91 7-16,128-8 15,-15-7 1,-83 23-16,83-8 15,-37 23-15,-84 0 16,53 23 0,-68 0-16,-8 7 15,-37 1-15,-23-1 16,-7 16-16,-16 15 16,-7 16-1,-8 7-15,0 38 16,1 23-16,-9-31 15,1 62 1,-8-69-16,8-8 16,-1 0-16,1-15 15,-8-38-15,-7-8 16,-1-15 0,-7-8-16,0-15 15,0 0-15</inkml:trace>
  <inkml:trace contextRef="#ctx0" brushRef="#br0" timeOffset="140203.2301">12428 12074 0,'0'0'16,"23"0"-16,68-7 15,67 7-15,92-8 16,-99-7-1,152-1-15,-152 16 16,121-7-16,0-1 16,-98-15-16,98 8 15,-30 7 1,-113 8-16,60-7 16,-46 14-16,-52 1 15,-8 0-15,-30 7 16,-38-8-1,-15-7-15</inkml:trace>
  <inkml:trace contextRef="#ctx0" brushRef="#br0" timeOffset="140735.8457">13320 11807 0,'0'0'16,"0"0"-16,0 0 15,0-8 1,0 1-16,0-1 16,23-30-16,22-23 15,1-8 1,7-22-16,-8-24 16,0 1-16,-7 30 15,-8 23-15,1 15 16,-1 8-1,0 7-15,-7 16 16,-8 7 0,0 8-16,0 8 15,8 7-15,7 16 16,8 22-16,0 31 16,0-8-1,-1-7-15,-6-15 16,-9 7-16,-7 7 15,-7 1-15,-8-23 16,-8 0 0,8-46-16</inkml:trace>
  <inkml:trace contextRef="#ctx0" brushRef="#br0" timeOffset="140996.3703">13630 11639 0,'0'0'15,"0"0"-15,0 0 16,46-8-16,60-14 16,45-9-1,23 8-15,-91 8 16,7 0-16,9 15 15,-31 0 1,-23 7-16,-7-7 16,-15 8-16,-23-8 15</inkml:trace>
  <inkml:trace contextRef="#ctx0" brushRef="#br0" timeOffset="141439.4107">14590 11677 0,'0'0'16,"0"0"-16,0-7 16,0-9-16,8-22 15,7-23-15,8 8 16,7-8 0,8 0-16,7 15 15,16 0-15,-16 23 16,-7 0-1,-8 16-15,-7-1 16,-1 8-16,-6 8 16,-9-1-16,1 9 15,-8-1 1,0 8-16,0 15 16,-8-15-16,1 0 15,7-8 1,0 0-16,0-15 15,0 0-15,0 0 16,7 0-16,8 0 16,0 0-1,0 0-15,1 0 16,-9 8-16,1 22 16,-8 47-1,-15 29-15,7 9 16,8-115-16</inkml:trace>
  <inkml:trace contextRef="#ctx0" brushRef="#br0" timeOffset="143530.041">12784 11097 0,'0'0'0,"0"0"16,-23-7 0,-22-9-16,-16 1 15,1-8-15,-31-7 16,-38-1 0,39 1-16,7-9 15,-46-6-15,1-24 16,37 8-1,-30-15-15,7-16 16,24-7-16,22-8 16,7-15-16,1-23 15,22 15 1,15 16-16,23-9 16,15-22-16,16 23 15,6-7 1,1-1-16,23 23 15,22 23-15,8 0 16,-16 15-16,1 8 16,-16 23-16,-14 15 15,-16 8 1,-15 7-16,0 1 16,-15 7-16,0 0 15,0 0 1,0 0-16,0 0 15,0 0-15,0 0 16,0 0-16,0 0 16,0 0-1,0 0-15,0 0 16,15 7-16,8 1 16,0 0-1,-8 7-15,0 0 16,-8 0-16,-14 16 15,-23 7-15,-8-7 16,8-8 0,7-8-16,15-8 15,1 1-15,7-8 16,38 15-16,-38-15 16</inkml:trace>
  <inkml:trace contextRef="#ctx0" brushRef="#br0" timeOffset="144210.614">10682 9655 0,'0'0'0,"-8"0"16,-7 7-16,-22 16 16,-9 8-1,8-1-15,16 1 16,7-8-16,7 0 16,16 0-1,7-1-15,23 9 16,-1-8-16,1 0 15,7-8-15,-7 0 16,0 8 0,-15-15-16,-8 7 15,-8-7-15,-7 7 16,-22 46-16,-8 15 16,-16-15-1,1-15-15,-1-8 16,16-15-16,15 0 15,15-23 1</inkml:trace>
  <inkml:trace contextRef="#ctx0" brushRef="#br0" timeOffset="144523.6128">11090 9998 0,'0'0'16,"0"0"-16,0 0 16,0 0-1,0 0-15,0 15 16,8 39-16,14 37 15,-6-14 1,-1-24-16,0-15 16,-8-7-16,1-8 15,0-8-15,-1 8 16,-7-23-16</inkml:trace>
  <inkml:trace contextRef="#ctx0" brushRef="#br0" timeOffset="144720.6141">10909 10380 0,'0'0'0,"15"0"15,38-15-15,60-8 16,23 0-1,-68 15-15,-7 0 16,-61 8-16</inkml:trace>
  <inkml:trace contextRef="#ctx0" brushRef="#br0" timeOffset="146543.58">15301 8182 0,'0'0'0,"15"0"16,8-8-16,30 0 15,38-14 1,7-9-16,-15 16 15,23-8-15,22 0 16,-7 15 0,23 1-16,0 7 15,-16 23-15,53 7 16,-44 8-16,21 8 16,-29-8-1,-16 23-15,23 39 16,-37-17-16,-16 1 15,-8 16 1,1 14-16,-16-22 16,1 30-16,-8 30 15,-15-29-15,-8 60 16,-15-31 0,0 24-16,-15-46 15,0 15-15,-15-8 16,-8-30-1,-7-23-15,-8 23 16,-7-23-16,-8-23 16,-8 7-16,-29-6 15,-46 14 1,53-23-16,-61 8 16,-15 0-16,23-22 15,-23-1 1,53-15-16,8-8 15,0 0-15,15-7 16,30-1-16,15-7 16,15 0-1,8 0-15,15 0 16,0 0-16,15-23 16,84-53-16,-16-8 15,23 16 1,-16 14-16,-14 16 15,-16 15-15,-14 8 16,-16 7 0,-15 1-16,-7 7 15,-8 0-15,0 0 16,0 0 0,0 0-16,0 0 15,-8 7-15,1 8 16,-1 1-16,16 7 15,14 15 1,39 15-16,22-7 16,-15-16-16,-30-14 15,-8-1 1,-15-7-16,0-1 16,0 1-16,-15-8 15</inkml:trace>
  <inkml:trace contextRef="#ctx0" brushRef="#br0" timeOffset="147334.0301">18922 8907 0,'0'0'0,"0"0"15,-7-8-15,-1 1 16,-15-9-1,-7 1-15,-8-16 16,-7 16-16,7 0 16,-30 15-1,-15 8-15,-8 14 16,16 9-16,7 0 16,7 7-16,8 15 15,8 23 1,22 1-16,16-9 15,29 16-15,16 0 16,8-15-16,14-23 16,8-16-1,-7-14-15,-16-9 16,-15-14-16,-7-9 16,-8 9-1,0-9-15,0 1 16,-7 0-16,-1 7 15,1 1-15,-8-1 16,0 0 0,0 8-16,0-7 15,0-1-15,0 8 16,0 0-16,0 0 16,0 0-1,0 0-15,7 8 16,24 30-1,-1 23-15,-7 0 16,-1 0-16,1 8 16,0-1-16,-8-22 15,0-8 1,0-7-16,8 0 16,-8-9-16,0 1 15,0-7 1,0-1-16,0 0 15,-15-15-15</inkml:trace>
  <inkml:trace contextRef="#ctx0" brushRef="#br0" timeOffset="148137.7731">19361 9319 0,'0'0'0,"0"0"16,0 0-16,0 0 15,0 0 1,0 8-16,0 7 16,0 8-16,0 15 15,0 8 1,0-8-16,0 0 15,7 0-15,1 0 16,-1 8-16,8-8 16,1 8-1,6 0-15,1 0 16,0-8-16,-1-15 16,1 0-16,0-8 15,-8 0 1,0-7-16,0-1 15,0 1-15,0 0 16,-7-8 0,-1 0-16,1 0 15,0 0-15,-8 0 16</inkml:trace>
  <inkml:trace contextRef="#ctx0" brushRef="#br0" timeOffset="148353.2248">19285 9655 0,'8'0'0,"22"0"0,76 15 15,30 0 1,7 8-16,16 0 16</inkml:trace>
  <inkml:trace contextRef="#ctx0" brushRef="#br0" timeOffset="150011.2881">13078 10960 0,'0'0'0,"0"0"16,-7 7-16,-8 9 15,0-1-15,0 0 16,-1-7-1,-6 0-15,-1-8 16,-7-8-16,-8 0 16,0-7-1,0 0-15,1-1 16,-1 1-16,0-8 16,8 0-16,0-15 15,-8-23 1,0-23-16,15-7 15,1-1-15,7 16 16,-1 7 0,9-7-16,-1 22 15,1 9-15,7-1 16,0 0-16,7-7 16,1-16-1,7-15-15,0 8 16,8-8-16,7 0 15,0 23 1,0 7-16,1 16 16,-9 0-16,1 15 15,-8 8-15,0-1 16,0 9 0,1-1-16,-9 8 15,1 0-15,-1 0 16,1 0-16,-1 0 15,-7 0 1,0 0-16,0 0 16,0 0-16,0 0 15,0 0 1,-7 8-16,-16-8 16,-7 0-16,0 0 15,-1 0-15,9 0 16,7 0-1,7 0-15,0 0 16,8 0-16,0 0 16,0 0-1,8 0-15,37-8 16,1 8-16,-8 0 16,-1 8-16,-14-8 15,0 7 1,-16 1-16,1 0 15,-8-8-15,0 15 16,-8 8 0,-14 0-16,-1 0 15,0-16-15,23-7 16</inkml:trace>
  <inkml:trace contextRef="#ctx0" brushRef="#br0" timeOffset="150585.127">13517 9449 0,'0'0'0,"0"0"15,-8 0 1,-29 15-16,-1 0 15,0 8-15,0 8 16,0-8-16,8-1 16,7 1-1,1-7-15,7-1 16,7-8-16,1 1 16,7 0-16,7 7 15,8 0 1,0 8-16,16 8 15,-1-8-15,-7-8 16,-8 8 0,-15 0-16,-8 7 15,-7 1-15,-8 7 16,1-8 0,6-7-16,1 0 15,0-8-15,8 1 16,-1-9-16,8-7 15,0 0 1</inkml:trace>
  <inkml:trace contextRef="#ctx0" brushRef="#br0" timeOffset="150982.7641">13729 9647 0,'0'0'16,"0"0"0,0 0-16,0 0 15,0 0-15,-8 15 16,1 8-1,-1 15-15,0 8 16,8-8-16,0-15 16,0-7-1,8-1-15,0 0 16,7 0-16,0-7 16,0 0-16,0-1 15,8 1-15,-8-8 16,0 0-1,-8 0-15,1 0 16,-8 0-16,0 0 16</inkml:trace>
  <inkml:trace contextRef="#ctx0" brushRef="#br0" timeOffset="151199.7666">13593 9884 0,'0'0'0,"0"0"16,7 0-1,54 7-15,29-7 16,-14-7-16,-8-9 16,0 1-1,0-8-15,-15 0 16,-15 8-16,-38 15 15</inkml:trace>
  <inkml:trace contextRef="#ctx0" brushRef="#br0" timeOffset="151498.7357">14318 9617 0,'0'0'15,"0"0"-15,0 0 16,0 0-16,0 0 16,0 7-1,0 8-15,0 1 16,0-1-16,0 0 15,0 1 1,0-1-16,0-8 16,0 9-16,0-16 15</inkml:trace>
  <inkml:trace contextRef="#ctx0" brushRef="#br0" timeOffset="151705.9643">14182 9815 0,'0'0'0,"0"0"16,15 0-16,16 8 16,14-1-16,38 1 15,0-8-15,-22-8 16,-16-7-1,-45 15-15</inkml:trace>
  <inkml:trace contextRef="#ctx0" brushRef="#br0" timeOffset="151909.7673">14870 9540 0,'0'0'0,"0"0"0,0 0 15,0 16 1,-7 83-16,-16 176 16,8-130-16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30:02.52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5110 8846 0,'0'0'0,"8"-8"15,15 0-15,22-7 16,23 0-16,38 0 15,22-16 1,1 16-16,52-16 16,8 16-16,38 15 15,8-15 1,90 7-16,-61 23 16,92 24-16,-47-1 15,122 15 1,-90-38-16,97 39 15,-136-46-15,137 7 16,-197-15-16,113-15 16,-68 7-1,-98-15-15,46-8 16,37 16-16,-8 15 16,9 23-1,-62 8-15,-29-1 16,-23-15-16,-16-7 15,-7 7-15,23 8 16</inkml:trace>
  <inkml:trace contextRef="#ctx0" brushRef="#br0" timeOffset="1339.1193">4808 11769 0,'0'0'15,"0"0"-15,0 0 16,0 0 0,0 0-16,0 0 15,0 0-15,0 0 16,0 0-16,15 8 15,0-1 1,23-7-16,38 23 16,7-15-16,8-8 15,7 15-15,8-7 16,0-1 0,-38 1-16,30 15 15,23 0-15,15 7 16,-8 8-1,31 0-15,-76-15 16,53 16-16,23-1 16,-38-15-1,38-1-15,-53-14 16,-16 7-16,16-7 16,-23 0-16,-15-1 15,-22 1 1,-8-16-16,-1 16 15,-6 0-15,-9-8 16,1 0 0,0 0-16,7 0 15,0 0-15,8 0 16,7 7-16,-14-14 16,-9-9-1,1 16-15,-23 0 16</inkml:trace>
  <inkml:trace contextRef="#ctx0" brushRef="#br0" timeOffset="5731.874">19383 6213 0,'0'0'15,"0"0"1,0 0-16,0 0 16,0 15-16,0 0 15,0 8-15,0 0 16,0 7-1,0-7-15,-7 31 16,7-16-16,0 31 16,0-24-1,0 9-15,0-24 16,7 9-16,1-9 16,-1 1-16,1-1 15,0 1 1,14 7-16,-22-38 15</inkml:trace>
  <inkml:trace contextRef="#ctx0" brushRef="#br0" timeOffset="6157.2173">20215 6297 0,'0'0'15,"0"0"-15,-8-8 16,-7 0-16,0-7 16,0 15-1,-15 0-15,0 8 16,-8 7-16,0 0 15,0 8 1,15 8-16,8-1 16,8 16-16,14 0 15,8-16-15,8-7 16,0-8 0,7-15-16,15-7 15,1-8-15,-1-8 16,-7 0-1,-15 7-15,-1 1 16,-7-8-16,-15 8 16,-22-15-16,22 30 15</inkml:trace>
  <inkml:trace contextRef="#ctx0" brushRef="#br0" timeOffset="35557.5243">9661 10716 0,'0'0'0,"0"0"15,-15 7-15,-7-7 16,-1 0-16,-7 0 15,-1 0-15,-6-7 16,-9 14 0,-14 9-16,-1 22 15,-22 91-15,30-52 16,8 7 0,-16 38-16,31-31 15,15-7-15,0-15 16,7-16-16,8-22 15,0-8 1,8 0-16,0-16 16,-1 1-16,1-8 15,14-8-15,9-7 16,-1-8 0,-8 0-16,-6 8 15,-1-38-15,-8-1 16,1 8-1,-1-7-15,-7 7 16,0 0-16,0-7 16,-7 0-1,-1 7-15,1 15 16,7 16-16,0 15 16</inkml:trace>
  <inkml:trace contextRef="#ctx0" brushRef="#br0" timeOffset="36340.5306">10811 10906 0,'0'0'16,"-8"0"-16,-7 0 15,-8 23 1,-7 8-16,-8 7 16,-15 46-16,8 30 15,22-7-15,23-15 16,23 15-1,7-16-15,8 1 16,7-16-16,38 1 16,1-24-1,-24-30-15,8-8 16,15-15-16,0-15 16,-15-8-16,-7-15 15,-23 7 1,15-45-16,-16 0 15,-14-8-15,-15-16 16,-8-14-16,-15 7 16,-1 0-1,-6 16-15,-8 37 16,-39-22-16,-6 23 16,-23 22-1,-107 46-15,47 1 16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35:01.7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9034 8258 0,'0'0'0,"0"0"0,0 0 0,-129 130 16,92-92-16,6-8 16,1 1-16,-8 7 15,-7 8 1,7-8-16,8 0 16,7 0-16,8-15 15,8-7-15,-1-9 16,8-7-1</inkml:trace>
  <inkml:trace contextRef="#ctx0" brushRef="#br0" timeOffset="480.6785">8716 8350 0,'0'0'0,"0"0"15,0 0-15,0 0 16,8 7-16,0 9 15,7-1 1,0 15-16,0-7 16,0-8-16,-7 1 15,-1-1-15,1 0 16,7 1 0,0 6-16,15 32 15,-30-54-15</inkml:trace>
  <inkml:trace contextRef="#ctx0" brushRef="#br0" timeOffset="22082.7031">8989 8403 0,'0'0'15,"0"0"-15,0 0 16,0 0-16,0 0 16,0 0-1,0 0-15,0 0 16,0 0-16,0 0 15,0 0-15,0 0 16,0 0 0,0-8-16,0-7 15,0-8-15,7-30 16,-7 15 0,0 7-16,0 8 15,0-15-15,0-8 16,0 23-1,0 1-15,0-9 16,0 8-16,0-15 16,-7 15-16,-1-76 15,1 45 1,-1-14-16,8-1 16,0 0-16,0 16 15,0-8-15,0-8 16,0 0-1,0 1-15,0 14 16,0 16-16,0-15 16,0 15-16,0 15 15,0-15 1,0 7-16,0 0 16,0 9-16,0 6 15,0 9 1,0-1-16,0 8 15,0 0-15,0 0 16,0 0-16,0 0 16,0 0-1,0 0-15,0 0 16,0 0-16,0 0 16,0 8-1,0-8-15,0 0 16,0 0-16,0 0 15,0 0-15,0 0 16,0 0-16,8 0 16,-1-8-1,1 0-15,-8 8 16,0 0-16,0 0 16,0 0-1,-8 23-15,-15 31 16,-7-8-16,7-16 15,-7 1-15,8-9 16,-1 9 0,8-16-16,0-7 15,7 0-15,1-1 16,-1 1-16,8-8 16</inkml:trace>
  <inkml:trace contextRef="#ctx0" brushRef="#br0" timeOffset="23196.7746">9117 6991 0,'0'0'15,"0"0"-15,0 0 16,0 0 0,0 0-16,8-15 15,-1 7-15,-7 1 16,8-16-16,-8 0 16,0-8-1,0-7-15,0-8 16,0-22-16,0 7 15,0-1 1,0 9-16,-8 0 16,1 7-16,7-8 15,-8 1-15,8 7 16,0 0 0,0 8-16,0 0 15,0 8-15,0 7 16,0 0-16,0 0 15,0 8 1,0 7-16,0 0 16,0 8-16,0 0 15,0 0-15,0 0 16,0 0 0,-7 0-16,-1 8 15,-7 0-15,0-1 16,7-7-1,1 0-15,7 0 16,0 0-16,0-7 16,0-1-16,7-7 15,16-31 1,7-8-16,-7 24 16,-8 7-16,0 8 15,-7 7-15,-8 8 16,0 0-1,7 8-15,1-1 16,-8 9-16,0 7 16,-8-1-1,1-6-15,-1-1 16,8-15-16</inkml:trace>
  <inkml:trace contextRef="#ctx0" brushRef="#br0" timeOffset="26241.2391">7106 10723 0,'0'0'16,"0"0"-16,0 0 16,0 0-16,0 0 15,0 0-15,0 0 16,0 0 0,8 0-16,-1-7 15,16-1-15,7 0 16,-7 1-16,15-1 15,0 8 1,-8 0-16,0 0 16,0 0-16,1 15 15,6-7 1,9 0-16,-9-1 16,1 1-16,0 0 15,7-8-15,-7 0 16,-8 0-1,1-8-15,-1 0 16,15-15-16,-7 8 16,0-23-16,-8 0 15,-7 15 1,-8 0-16,-8 0 16,-7 23-16,0-8 15,0 1 1,0 7-16</inkml:trace>
  <inkml:trace contextRef="#ctx0" brushRef="#br0" timeOffset="26601.819">7295 10899 0,'0'0'0,"0"0"16,0 0-16,0 0 16,0 0-16,0 0 15,0 0 1,0 0-16,0 15 15,0 16-15,8 14 16,-1 9 0,1 14-16,7 32 15,-7-47-15,-1-15 16,1 0-16,-1 1 16,8-1-1,-15-38-15</inkml:trace>
  <inkml:trace contextRef="#ctx0" brushRef="#br0" timeOffset="26905.0312">7923 10624 0,'0'0'0,"0"0"16,0 8-1,-8 7-15,1 15 16,-1 16-16,0 8 16,1-1-1,-1 1-15,8-1 16,8-7-16,7-8 15,0 15-15,0-15 16,-15-38 0</inkml:trace>
  <inkml:trace contextRef="#ctx0" brushRef="#br0" timeOffset="27354.0311">8512 10342 0,'0'0'16,"0"0"-16,0 0 15,-7 7-15,-16 16 16,-15 38 0,1 8-16,6 0 15,9-8-15,-1 0 16,15 23 0,8 0-16,8 0 15,7-23-15,8 0 16,7-8-16,8 16 15,-8 0 1,0-31-16,16 0 16,7-15-16,7 0 15,-7-8-15,-8-15 16,-7-8 0,-8-7-16,8-8 15,-38 23-15</inkml:trace>
  <inkml:trace contextRef="#ctx0" brushRef="#br0" timeOffset="28696.6202">7870 9517 0,'0'0'0,"0"0"16,0 0-16,0 0 16,0 0-1,7-7-15,16-16 16,7-8-16,23-14 15,0 14-15,8 0 16,29-52 0,-7 6-16,-7 8 15,-23 16-15,-15 15 16,-8 7 0,0 16-16,0-8 15,-7 8-15,-8 7 16,-7 1-1,-8 7-15,0 0 16,0 0-16,0 0 16,0 0-16,0 0 15,0 0-15,0 0 16,0 0 0,7 0-16,9 0 15,6 7-15,1-7 16,0 8-1,-1 0-15,-7-1 16,-7-7-16,-1 8 16,1-1-16,0 9 15,-8 30 1,0-46-16</inkml:trace>
  <inkml:trace contextRef="#ctx0" brushRef="#br0" timeOffset="29776.3719">8913 10441 0,'0'0'16,"0"0"-16,0 0 15,-8 0-15,1 0 16,-16 15 0,8 0-16,0 8 15,0 0-15,7-8 16,8 8 0,8 0-16,-1-7 15,1-9-15,15 8 16,7 1-16,23-1 15,7 0 1,-14-7-16,-9-1 16,-6 1-16,-16 0 15,0-8 1,-8 15-16,1 0 16,-8 1-16,0 14 15,-15 1-15,-8 14 16,-15 1-1,16-23-15,-8 8 16,30-31-16</inkml:trace>
  <inkml:trace contextRef="#ctx0" brushRef="#br0" timeOffset="30742.228">8104 9617 0,'0'0'15,"0"0"-15,0 0 16,-7 7 0,-9 8-16,-14 24 15,0-16-15,-15 30 16,7-7-16,15-16 15,8-7 1,0 0-16,15-15 16,-8-1-16,8 1 15,0-8 1,8 8-16,-1 7 16,9 0-16,-1-7 15,0-1-15,0 1 16,-8 0-1,1-1-15,-8-7 16,0 0-16,0 8 16,-8 15-1,-7 0-15,0 0 16,0 0-16,0 7 16,0-7-16,7-8 15,1-7 1,7-8-16</inkml:trace>
  <inkml:trace contextRef="#ctx0" brushRef="#br0" timeOffset="31713.7924">8391 9830 0,'0'0'0,"0"0"15,0 0 1,0 0-16,-7 0 16,-1 0-16,-7 0 15,-8 8 1,1 15-16,7-8 16,0 23-16,7 8 15,8 0-15,8 7 16,7-22-1,0-8-15,7-8 16,1-7-16,0-16 16,0 0-1,-8 16-15,0-31 16,-8 15-16,1-7 16,-1 8-16,1-1 15,-8 8 1,0 0-16,0 0 15,8 0-15,14 23 16,16-8 0,23 0-16,7 1 15,-16-9-15,-14 8 16,-7-15-16,-31 0 16</inkml:trace>
  <inkml:trace contextRef="#ctx0" brushRef="#br0" timeOffset="32576.754">9609 10594 0,'0'0'16,"0"0"-16,0 0 16,-8 15-16,0-8 15,1 1 1,-16 15-16,0 0 16,8 7-16,0-7 15,8-7 1,7 6-16,7-6 15,1-9-15,-1 1 16,8-8-16,8-8 16,15-7-1,-8-15-15,0 14 16,-7-7-16,-8 16 16,-7-1-16,-1 8 15,8 8 1,16 22-16,-1 1 15,8 37-15,-8 1 16,-7-23 0,-1-8-16,-7-15 15,1-8-15,-9-15 16,-7 0-16</inkml:trace>
  <inkml:trace contextRef="#ctx0" brushRef="#br0" timeOffset="32950.3982">9926 10097 0,'0'0'15,"0"0"-15,8 16 16,14 22-16,1 8 15,7 22 1,-15-7-16,8 0 16,-8-7-16,-7 7 15,-8 0-15,-15 38 16,15-99 0</inkml:trace>
  <inkml:trace contextRef="#ctx0" brushRef="#br0" timeOffset="33513.2826">10629 10448 0,'0'0'15,"0"0"-15,15 0 16,8-7-16,7-8 16,16-8-1,6-8-15,-6 1 16,-1-1-16,-15-7 15,-30 38 1</inkml:trace>
  <inkml:trace contextRef="#ctx0" brushRef="#br0" timeOffset="33747.8566">10697 10563 0,'0'0'0,"0"0"16,0 0-16,0 0 15,0 0-15,0 0 16,8 0 0,7-8-16,23-15 15,7-7-15,8-16 16,-53 46-16</inkml:trace>
  <inkml:trace contextRef="#ctx0" brushRef="#br0" timeOffset="35488.2957">11400 9914 0,'0'0'0,"0"0"16,0 0-16,0 0 15,0 0-15,0 0 16,0 0-1,8-38-15,14-8 16,24 0-16,37-30 16,-15 46-1,-15 14-15,23-7 16,-16 23-16,-15 8 16,-7 0-1,0 22-15,-23-7 16,-7 46-16,-16 7 15,-15-22-15,-22 68 16,30-107 0,0 16-16,0-1 15,7-15-15,8 1 16,0-9-16,8 1 16,7-1-1,23 9-15,15 7 16,-8-16-16,-15 1 15,-7 0 1,-8-1-16,0 1 16,-7 7-16,-1 8 15,-14 23-15,-16 7 16,-45 46 0,7-22-16,8-16 15,-30 0-15,83-61 16</inkml:trace>
  <inkml:trace contextRef="#ctx0" brushRef="#br0" timeOffset="43794.4901">11551 8487 0,'0'0'0,"-7"15"16,-8 8-16,0 0 15,-1 8-15,-6-1 16,7-7 0,0 8-16,-8 7 15,-7-15-15,-16 15 16,1-8-1,-8 8-15,15-7 16,-7 22-16,-1-7 16,46-46-1</inkml:trace>
  <inkml:trace contextRef="#ctx0" brushRef="#br0" timeOffset="44338.2202">11430 8769 0,'0'0'0,"16"23"16,14 8-16,30 45 16,39 77-16,-39-62 15,16 47 1,-8-47-16,30 77 16,-22-30-16</inkml:trace>
  <inkml:trace contextRef="#ctx0" brushRef="#br0" timeOffset="45975.7356">11309 8563 0,'0'0'16,"0"0"-16,0 0 15,0 0-15,0 0 16,0 0-16,0 0 16,0 0-1,0 0-15,0 0 16,0 0-16,0 0 16,0 0-1,8 16-15,0-9 16,-1 9-16,1-9 15,-1 8-15,1 1 16,-1 7 0,1-8-16,-8-15 15,8 30-15,-1-7 16,1 8 0,-8-16-16,0 0 15,0 1-15,0-9 16,7 8-16,-7-7 15,0 0 1,0-1-16,8 1 16,-8-8-16,0 8 15,7-1 1,-7 1-16,0-8 16,0 8-16,0-8 15,0 0-15,0 0 16,0 0-1,0 0-15,0 0 16,8 7-16,-8-7 16,0 0-1,7 8-15,-7-8 16,0 0-16,0 0 16,0 0-16,0 0 15,0 7-15,0-7 16,0 0-1,0 0-15,0 0 16,0 0-16,0 0 16,0 0-1,0 0-15,0 0 16,0 0-16,0 0 16,0 0-16,0 0 15</inkml:trace>
  <inkml:trace contextRef="#ctx0" brushRef="#br0" timeOffset="54721.5244">8830 5259 0,'-15'0'0,"-38"15"15,-23 8 1,8 0-16,-23 38 15,8-8-15,23 1 16,14-24 0,1 31-16,15-15 15,0 15-15,7 15 16,8 8-16,15-7 16,7-9-1,24 16-15,14-23 16,31 16-16,-16-47 15,8 1 1,53-1-16,-15-30 16,-8-7-16,8-9 15,0-14-15,-23-8 16,-30-1 0,-23 1-16,0-7 15,1-39-15,-24 53 16,1-22-16,-16-8 15,-14-8 1,-24 15-16,-29 1 16,-9 7-16,16 16 15,-7 7 1,7 0-16,22 23 16,16 0-16,30 0 15</inkml:trace>
  <inkml:trace contextRef="#ctx0" brushRef="#br0" timeOffset="55753.2322">12693 6732 0,'0'0'0,"-15"23"15,-8-8-15,-7-8 16,0 9-16,-1-1 15,1 0-15,-15 39 16,7-9 0,8 1-16,7 0 15,8 23-15,7 22 16,8-7 0,16-15-16,-1-31 15,15 16-15,8-9 16,15 9-1,0-16-15,-1-8 16,1-7-16,-15-7 16,-8-9-16,1-14 15,-1-1 1,0-7-16,8-1 16,0-6-16,15-1 15,-8 0-15,-7 0 16,-8 0-1,0-8-15,-7 9 16,-8-1-16,0-8 16,-7 1-1,-1 7-15,1 0 16,-8 0-16,-8 0 16,1 8-16,-23-8 15,-23 0 1,-31-8-16,84 31 15</inkml:trace>
  <inkml:trace contextRef="#ctx0" brushRef="#br0" timeOffset="56895.5642">11695 8121 0,'0'0'15,"0"0"-15,0 0 16,0 0-1,-15 0-15,0 0 16,-23 7-16,-15 1 16,0 15-16,-38 15 15,-14-23 1,6 23-16,9 62 16,22-39-16,-8-16 15,15 9-15,9-1 16,6 39-1,16 0-15,15-24 16,7-14-16,8 75 16,8-60-1,7 0-15,0-31 16,8-8-16,15 9 16,7-9-16,8-7 15,30 0 1,23 0-16,-15 0 15,-1-39-15,16-6 16,-15-9 0,-8 1-16,-23-1 15,-7-15-15,-7 0 16,-8-7-16,-8 7 16,-8 0-1,-14 1-15,-8-32 16,-8 9-16,-7 14 15,-22-45-15,37 99 16</inkml:trace>
  <inkml:trace contextRef="#ctx0" brushRef="#br0" timeOffset="75579.1035">14628 5228 0,'0'15'16,"0"-15"-16,0 0 15,0 0-15,0 0 16,0 0 0,0 16-16,0 14 15,0 39-15,8 30 16,-1 23 0,1 61-16,-8-99 15,0 122-15,-8-22 16,1-1-16,-1 0 15,-7-15 1,0 0-16,7-69 16,8 0-16,8-30 15,0 7 1,-1-61-16,-7-15 16</inkml:trace>
  <inkml:trace contextRef="#ctx0" brushRef="#br0" timeOffset="76404.3039">14379 5320 0,'0'0'15,"7"0"1,31 0-16,45-8 15,38 0-15,53 1 16,-45-1-16,82-7 16,-7-16-1,23-7-15,-30 0 16,60-23-16,-23 30 16,-7 1-16,60-1 15,-15-7 1,23 15-1,121-7-15,-114 22 0,137-53 16,-91 0 0,30 15-16,-23 23 15,15 0-15,-128 16 16,8 22-16,-54 8 16,-37 23-1,7 22-15,-52-45 16,37 69-16,-68-92 15,-15 38 1,-30-23-16,7 31 16,1 0-16,-9 15 15,-14 0 1,-8 31-16,-15 106 16,-7-152-16,-8 61 15,-1 106-15,1-113 16,8 37-1,7-7-15,0 7 16,7-7-16,8-31 16,16-15-16,22 61 15,-31-107 1,9 31-16,-1-23 16,-8-8-16,-6-8 15,-1 1 1,-15-8-16,-8 15 15,-45 8-15,-37 0 16,90-46-16</inkml:trace>
  <inkml:trace contextRef="#ctx0" brushRef="#br0" timeOffset="76926.2756">15029 6983 0,'7'0'16,"69"-7"-16,75-8 15,61 22 1,-15-22-16,90 7 15,0 8-15,-7 54 16,75-108 0,0 54-16,76-23 15,-38 39-15,129-16 16,-152 15-16,137 8 16,-23 0-1,-114 15-15,38-8 16,-30 1-16,-52-1 15,44 9 1,-98-1-16,-30 15 16,15 31-16,-113-38 15</inkml:trace>
  <inkml:trace contextRef="#ctx0" brushRef="#br0" timeOffset="85949.3145">11385 8403 0,'0'0'16,"0"0"-16,0 0 16,0 0-16,0 0 15,0 0-15,0-8 16,0 8 0,0 0-16,0 0 15,0 0-15,8-15 16,-1-38-16,8-24 15,0-14 1,1 7-16,-1-53 16,-8 37-16,-7-7 15,0 1 1,0 37-16,0-30 16,-7 53-16,7 8 15,0 0-15,-8 15 16,8 7-1,0 1-15,0 0 16,-7-8-16,7 15 16,0-7-1,0 7-15,0 1 16,0-1-16,0 1 16,0-1-16,0 0 15,0-7 1,0 15-16,0 0 15,0 0-15,0 0 16,0 0-16,0 0 16,0 0-1,7 0-15,16-8 16,22 8-16,38 0 16,-7 16-1,22 14-15,23 1 16,-45-31-16,-16 7 15,1-7-15,7-7 16,0-1 0,-23 0-16,-15 8 15,-7 0-15,-8 0 16,-15 0-16</inkml:trace>
  <inkml:trace contextRef="#ctx0" brushRef="#br0" timeOffset="91690.7137">11453 5633 0,'0'0'0,"0"7"16,0-7-16,-15 23 15,0-8 1,-15 39-16,-1-39 15,-14 23-15,0-15 16,-16 53-16,16-30 16,7 8-1,8-9-15,30-45 16</inkml:trace>
  <inkml:trace contextRef="#ctx0" brushRef="#br0" timeOffset="91952.4486">11347 5610 0,'0'0'16,"0"0"-16,0 0 15,8 7 1,-1 1-16,1 7 16,7 8-16,8 15 15,15 23-15,7-15 16,-45-46-16</inkml:trace>
  <inkml:trace contextRef="#ctx0" brushRef="#br0" timeOffset="94597.3161">11400 5877 0,'0'0'16,"0"0"-16,0-8 16,0-15-16,0 23 15,0 0 1,0 0-16,-15-7 16,0-1-16,-23-7 15,-15-1 1,-7 9-16,-1-8 15,-14 7-15,-8 8 16,-8 23 0,30-31-16,8 16 15,-7-1-15,-8 1 16,0 7-16,7 1 16,8 7-1,16-16-15,-1 16 16,0 0-16,23-23 15,0 8 1,0-1-16,0 1 16,7-1-16,0 1 15,8-8-15,0 0 16,0 0-16,0 0 16,0 0-1,-7 8-15,-1 7 16,1 8-16,-1 15 15,1 38 1,7 16-16,-8-8 16,8 8-16,-7-9 15,-9-6-15,1-9 16,0-37 0,0 7-16,0-7 15,7-1-15,-7-7 16,8-8-1,-1 1-15,8-9 16,0 1-16,0 0 16,0-8-16,0 0 15,0 0 1,0 0-16,0 0 16,0 0-16,0 0 15,8 7-15,-1-7 16,16 0-1,7 0-15,16 8 16,-1-1-16,23-14 16,15 7-1,0 0-15,-22 7 16,-1-14-16,8-8 16,0-1-16,0 1 15,-15 7 1,-7 1-16,-16 7 15,0-8-15,0 1 16,1-1 0,-9 0-16,1 1 15,0 7-15,-1 0 16,-7 0-16,1 0 16,-9 0-1,1 0-15,-1 0 16,-7 0-16,0 0 15,0 0-15,0 0 16,0 0 0,8 0-16,-8 0 15,7-8-15,1 8 16,-1 0-16,1 0 16,7 0-1,0 8-15,8 15 16,0 15-16,-1 23 15,1 0 1,-8 0-16,-7 0 16,-1 0-16,1-8 15,-8-14-15,0-1 16,0-15 0,0-8-16,0 0 15,0-7-15,-8-1 16,8 1-1,0 0-15,0-8 16,0 0-16,0 0 16,0 0-16,0 0 15,0 0 1,0 0-16,0 0 16,0 0-16,0 0 15,0 0-15,0 0 16,0 0-1,0-8-15,-7-7 16,-1 7 0,-7-7-16,-15-8 15,-31-8-15,-7-7 16,-23 0-16,-37 8 16,15 7-16,22 15 15,-30 8 1,0-8-16,30 8 15,16 8-15,-16 7 16,15 1-16,16-1 16,22 0-1,8-7-15,7 7 16,8-7-16,0-1 16,0 9-16,7-9 15,1 1 1,-1-1-16,1 1 15,-1 0-15,8-8 16,0 7 0,-8 9-16,1 6 15,7 17-15,0 37 16,0 8 0,7 76-16,-7-137 15,0 15-15,0-7 16,0 22-1,0 8-15,0 0 16,0-7-16,0 7 16,-7-8-16,7 1 15,0-1-15,0-15 16,0 0 0,0-7-16,0-16 15,0 0-15,0 1 16,0-9-16,0 1 15,0 0 1,0-8-16,0 0 16,0 0-16,7 7 15,9 1 1,21 15-16,16-16 16,15 9-16,8-9 15,15-22-15,7-8 16,-7-7-1,-91 30-15,325-161 16,-303 146-16,39-15 16,22-1-1,8 1-15,-16 7 16,-22 0-16,8-8 16,-16 8-16,-45 23 15</inkml:trace>
  <inkml:trace contextRef="#ctx0" brushRef="#br0" timeOffset="94778.3185">11506 7792 0,'0'0'16,"0"0"-16,0 0 16,0 0-1,0 0-15,0 0 16,0 0-16,0 8 16,0 7-1,0 24-15,0-1 16,0-8-16,0 1 15,0-1-15,-8 16 16,8-46 0</inkml:trace>
  <inkml:trace contextRef="#ctx0" brushRef="#br0" timeOffset="94928.442">11491 8411 0,'0'0'0,"0"0"15,7 0-15,16-8 16,15 8-16,7 0 16,-45 0-1</inkml:trace>
  <inkml:trace contextRef="#ctx0" brushRef="#br0" timeOffset="95004.4243">11960 8388 0,'0'0'0,"0"0"15,7 0-15,8-8 16,8 1-16,-23 7 15</inkml:trace>
  <inkml:trace contextRef="#ctx0" brushRef="#br0" timeOffset="95678.9462">12610 7617 0,'0'-76'0,"-8"-69"16,8-69-1,8 92-15,14 38 16,1 23-16,0 23 15,-8 15-15,0 7 16,-7 9 0,-1 7-16,1 0 15,7 7-15,-8 1 16,1 0 0,-8-8-16,0 0 15,0 0-15,0 0 16,0 0-16,0 0 15,0 0 1,0 0-16,0 0 16,0 0-16,0 0 15,0 0-15,0 0 16,0 0 0,0 0-16,0 0 15,0 0-15,0 0 16,0 0-1,0 0-15,0 0 16,0 0-16,0 0 16,0 0-1,0 0-15,0 0 16,0 0-16,0 0 16,0 0-16,0 0 15,0 0-15,0 0 16,0 0-1,0 0-15,0 0 16,0 0-16,0 0 16,0 0-1,0 0-15</inkml:trace>
  <inkml:trace contextRef="#ctx0" brushRef="#br0" timeOffset="97057.6442">13668 6388 0,'0'0'15,"-7"8"-15,-1 15 16,8-16-16,0-7 16,53-23-1,91-183-15,-69 115 16,46-16-16,30-99 15,-45 61 1,68-46-16,-61 84 16,16-23-16,-8 24 15,-121 106-15</inkml:trace>
  <inkml:trace contextRef="#ctx0" brushRef="#br0" timeOffset="99842.1979">11468 5846 0,'0'0'16,"0"0"-16,0 0 15,0 0 1,15 0-16,16 0 15,22-7-15,15-1 16,15-30 0,15 23-16,15-16 15,-29 16-15,6 0 16,16 7-16,-15-15 16,-8-15-1,-15 30-15,0-7 16,-15 15-16,-8 0 15,-14 0-15,-9 0 16,-7 0 0,0 0-16,1 0 15,-1 8-15,0 7 16,0 0 0,0 16-16,0 14 15,-7-22-15,-1 8 16,1-1-16,-1-7 15,-7-7 1,0 14-16,0-30 16,0 8-16,0-1 15,0 1 1,0 7-16,0-7 16,0-1-16,-7 1 15,-1 0-15,8-1 16,0-7-1,0 0-15,0 0 16,0 0-16,0 0 16,-7 8-1,7-8-15,0 0 16,0 0-16,0 0 16,-8 8-16,8-8 15,-7 7 1,-1 1-16,1 0 15,-1-1-15,0 1 16,1-1-16,7 1 16,0 0-1,0-1-15,0 9 16,7 7-16,1-1 16,0 9-1,-1-8-15,-7 15 16,0-15-16,-7 0 15,-1-8-15,0 0 16,1-7 0,-8-8-16,-8 8 15,-7-8-15,-8 7 16,0-7 0,0 0-16,-7-7 15,-8-1-15,-22 0 16,-16-15-16,23-7 15,-30-8 1,-31 0-16,38 7 16,-7 16-16,-8 22 15,8 9-15,37 7 16,8-1 0,-15 32-16,8-16 15,-8 8-15,23-23 16,7 7-1,8-7-15,7-8 16,8 1-16,0-1 16,7 0-16,0-7 15,1 7 1,-1 0-16,1 8 16,7 8-16,0 7 15,15 8 1,0-16-16,0 8 15,0 1-15,-7 14 16,-1-7-16,-7 38 16,0-8-1,-15-7-15,0-8 16,0 8-16,7-8 16,1-8-16,-1-30 15,1 0 1,7 0-16,0-16 15,0 9-15,0-16 16,0 7 0,0 1-16,0 0 15,7-1-15,1 1 16,15-8-16,22 0 16,15-8-1,-14 1-15,-1-9 16,23 1-16,38-23 15,-23 7-15,-7 8 16,7-15 0,8-8-16,-8 31 15,-23-15-15,-14 14 16,-9 9 0,-6-1-16,-9 8 15,1 0-15,0 8 16,-8-1-16,0 1 15,0 7 1,0 1-16,-7 6 16,-1 9-16,-7 7 15,0 0-15,0-7 16,0-8 0,0 0-16,-7 0 15,7-8-15,0 0 16,0-7-1,0-1-15,0-7 16,7 8-16,1 0 16,7-8-16,15 0 15,8 0 1,7-8-16,1 0 16,-1-7-16,16-15 15,-8 7 1,-1-8-16,-14 1 15,-8-1-15,-7 8 16,0 0-16,0 8 16,-8 0-1,-8 7-15,8-7 16,-15 15-16,8-8 16,-1 1-16,-7 7 15,0 0 1,0 0-16,0 0 15,0 0-15,0 0 16,0 0 0,0 0-16,0 0 15,0 0-15,0 0 16,0 0 0,0 0-16,0 0 15</inkml:trace>
  <inkml:trace contextRef="#ctx0" brushRef="#br0" timeOffset="100391.808">13668 6861 0,'0'0'0,"0"0"16,0 0-16,23-7 15,22-16-15,38-23 16,8-38 0,75-99-16,-67 76 15,-1-99-15,23 0 16,-8 30-16,1 16 15,-24 30 1</inkml:trace>
  <inkml:trace contextRef="#ctx0" brushRef="#br0" timeOffset="104923.9763">11325 5747 0,'0'0'15,"0"0"-15,0 0 16,0 0-16,0 0 15,0 0 1,0 0-16,0 8 16,-8-1-16,8-7 15,0 0-15,-15 23 16,-8-8 0,-7 24-16,0 22 15,0-23-15,7 15 16,-15 47-1,15-24-15,1 0 16,7-22-16,-1 7 16,9-8-1,-1 8-15,1-7 16,-8-9-16,0 1 16,7-8-16,0-7 15,1 7 1,-1 0-16,1 8 15,7 0-15,0-8 16,0 0-16,0-15 16,7 7-1,1-7-15,-1-7 16,1-1-16,0 0 16,7 0-1,0 1-15,7-1 16,9 0-16,14 8 15,-7-8-15,15 8 16,-8 0 0,-7 0-16,-8-8 15,0-7-15,8 15 16,0-8-16,7-7 16,16 38-1,-16-31-15,-7 0 16,0 0-16,0 1 15,-1-1 1,9-7-16,-1-1 16,0 1-16,1 7 15,-1-7-15,1-1 16,-16 1 0,8 0-16,7 7 15,15 0-15,8-7 16,1-1-1,-9-7-15,-7 0 16,0 0-16,7 0 16,-7 0-16,0 0 15,0 8 1,-15-8-16,0 0 16,-1 8-16,1-1 15,8 1 1,14-8-16,-15 8 15,-14-8-15,-9 0 16,1 0-16,-8 0 16,0 0-1,0 0-15,-7 0 16,0 0-16,-1 0 16,1 0-1,-8 0-15,7 7 16,-7-7-16,0 0 15,8 8-15,-8-8 16,0 0 0,0 0-16,0 0 15,0 0-15,0 0 16,0 0-16,0 0 16,7 0-1,-7 0-15,8 7 16,-8-7-16,0 0 15,7 16 1,-7-16-16,0 0 16,0 0-16,0 0 15</inkml:trace>
  <inkml:trace contextRef="#ctx0" brushRef="#br0" timeOffset="106046.5691">11567 5526 0,'0'0'15,"0"0"-15,0 0 16,-8-8 0,8 8-16,-8 8 15,8-8-15,-7 0 16,-8 15-16,7-7 16,1-8-1,-1 15-15,0 0 16,1 0-16,-1 1 15,-7 7-15,0 7 16,0 54 0,0 0-16,0-8 15,0 31-15,0-8 16,-8 8 0,8-38-16,0 0 15,-1-1-15,1 1 16,8-16-1,-1-14-15,1 6 16,-1-6-16,1 6 16,7-6-16,0 6 15,0 1-15,7 8 16,8-1 0,0-7-16,8-8 15,7 31-15,1-8 16,21 15-1,32 0-15,-1-22 16,15-8-16,23-1 16,8 1-1,-46-15-15,23 7 16,-1-23-16,9 31 16,-16-16-16,8-22 15,15 45 1,-61-37-16,23-1 15,54 8-15,-47-8 16,-7 0-16,53 8 16,23 8-1</inkml:trace>
  <inkml:trace contextRef="#ctx0" brushRef="#br0" timeOffset="106863.4313">11680 6007 0,'0'0'16,"0"0"-16,7 0 16,16-8-1,30-7-15,23-1 16,14-14-16,-6-1 16,-16 24-1,30-39-15,8 23 16,0-15-16,-1 15 15,1 8-15,-15 7 16,-31 8-16,-7 15 16,8 1-1,14-1-15,-29 0 16,-8 23-16,-16-7 16,-7 7-1,-7-8-15,-1 24 16,-7 15-16,0 30 15,-30-30 1,8 22-16,-9 16 16,1 15-16,15-23 15,-8 16-15,8 22 16,8-45 0,-1 45-16,0-30 15,16-23-15,-8-84 16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41:47.015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15233 7098 0,'-15'-8'0,"-15"1"0,-8-24 0,-711-297 0,598 290 16,23 7-1,37 16-15,-45-16 16,23 24-16,37-1 16,-37 8-1,-46 8-15,61-8 16,-31 23-16,-7 0 15,60-8 1,-7 8-16,-23-8 16,8 8-16,22 0 15,-7 7-15,-7 9 16,6-1 0,9 8-16,22-8 15,8 7-15,-8-6 16,-15 6-16,-8 1 15,16 8 1,7-1-16,7-7 16,-7 15-16,0-8 15,8-7-15,-8 15 16,0-7 0,8 14-16,15-14 15,7-1-15,0 8 16,8-7-1,8-1-15,-1 1 16,0-1-16,8-7 16,0 0-16,8-8 15,0 7 1,-1-6-16,8 6 16,8 1-16,22 15 15,1-7 1,7-9-16,-1 1 15,17-8-15,14 8 16,7 0-16,-22-15 16,-7 7-1,30 8-15,37-1 16,-14-7-16,37 1 16,-38-16-16,-7-8 15,30-8 1,15 1-16,-7-8 15,30 8-15,-53-8 16,53-8-16,-16 0 16,39 1-1,-76-8-15,15-8 16,68 0-16,-38-23 16,38-15-1,-75 7-15,60-7 16,-53 8-16,30-8 15,-52 7 1,-23 9-16,-8-9 16,15 8-16,-22 1 15,-16-1-15,-7-8 16,-8 1 0,1-16-16,-16 1 15,-15-1-15,-15-15 16,-8-15-1,-7 22-15,-22-22 16,-16 0-16,-38-15 16,8 30-16,0 15 15,-122-68 1,39 60-16,-76-7 16,-53 16-16,-120 22 15,59 15 1,-165 24-16,-145 52 15,666-45-15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44:58.44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6169 6686 0,'0'0'0,"0"0"0,0 0 0,0 7 16,-15 24-16,-16 30 15,-14 23-15,-23 8 16,-23-16 0,1-7-16,29-16 15,1-15-15,-1-7 16,-7-1 0,23-15-16,15-7 15,7 0-15,0-8 16,8 0-16,0 0 15,7 0 1,1 0-16,-1 0 16,1 0-16,7 0 15,-8 0 1,8 0-16,0 0 16,0 0-16,0 0 15,0 0-15,-7 0 16,7 0-1,0 0-15,-8 0 16,8 0-16,0 0 16,0 0-16,0 0 15,0 0 1,0 0-16,0 0 16,0 0-16,0 0 15,0 0 1,0 0-16,0 0 15,0 0-15,0 0 16,0 0-16,0 0 16,-15 0-1,-23 7-15,38-7 16</inkml:trace>
  <inkml:trace contextRef="#ctx0" brushRef="#br0" timeOffset="2655.1069">5239 7281 0,'0'0'0,"0"0"16,8-8-16,7-14 15,7-39 1,9-16-16,-16 24 15,0 15-15,-8-1 16,-7 17-16,0 6 16,0 9-1,0 7-15,0 0 16,0 0-16,0 0 16,-7 0-16,-8 7 15,-8 9 1,0 6-16,-7 9 15,0 7-15,0 0 16,-1 0-16,9 1 16,7-16-1,7-1-15,8 1 16,0-7-16,8 6 16,14 1-1,1 0-15,15 8 16,7-8-16,31 7 15,-1-14-15,-7-1 16,-7-8 0,-1-7-16,8-7 15,15-8-15,-7-1 16,-23 9 0,-15-9-16,-38 16 15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46:01.948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18227 6121 0,'0'0'0,"0"0"0,-8-8 0,-181-37 15,136 52-15,-22 9 16,-9 14-16,1 16 15,0 23 1,8-1-16,-9 9 16,-6 29-16,14-6 15,31-32 1,-1 1-16,-7 30 16,1 0-16,14-15 15,15-7-15,8 30 16,15-24-1,8-14-15,14-8 16,8 8-16,16 7 16,-1-22-1,31 7-15,-8-31 16,15 1-16,8-16 16,22-15-1,-7-8-15,-23-7 16,23 0-16,0-16 15,-16-7-15,-6 0 16,-16 0 0,0 0-16,-8-31 15,-14 8-15,-1-23 16,-15 15-16,-15-22 16,-7-24-1,-8 1-15,-15 7 16,-31-46-16,-14 8 15,-31-38 1,-7 8-16,7 45 16,-30-30-16,15 60 15,106 100-15</inkml:trace>
  <inkml:trace contextRef="#ctx0" brushRef="#br0" timeOffset="2613.5703">19603 6281 0,'-16'8'0,"-29"15"15,0 0-15,7 0 16,-7 7 0,-23 8-16,-16 31 15,1 7-15,15 1 16,15 7-16,-7 30 15,7 8 1,15-23-16,0 31 16,16-23-16,14-23 15,8 30-15,8 24 16,7-62 0,23 8-16,7 15 15,-7-7-15,30-16 16,7-15-1,1-15-15,-23-15 16,30-1-16,15-15 16,8-15-1,-23-7-15,0-1 16,1-7-16,-9-8 16,-7-15-1,-15-8-15,-7-7 16,-1-1-16,8-7 15,0 8-15,-8-1 16,-7-7 0,-8 0-16,-7 8 15,-8 7-15,0 0 16,-7 0-16,7-15 16,-8-7-1,-7 7-15,-7 7 16,-8 1-16,-8-1 15,-7-14 1,-16-16-16,1 0 16,7 23-16,8 0 15,0-16-15,-8-14 16,-7-1 0,-8 0-16,-8 9 15,8 6-15,15 16 16,1 0-1,-9 8-15,1 15 16,-8-1-16,-15 16 16,-15-7-1,83 30-15</inkml:trace>
  <inkml:trace contextRef="#ctx0" brushRef="#br0" timeOffset="5896.4336">9828 6709 0,'0'0'15,"-8"-16"-15,-7 1 16,0 0 0,7 7-16,-7-7 15,0 0-15,0-1 16,0 1 0,0 8-16,-8-16 15,0 7-15,1-6 16,-8 6-16,-8 1 15,-8 0 1,-29 7-16,22 8 16,-15 15-16,-38 24 15,8-1-15,7 7 16,0 17 0,1-17-16,-24 24 15,39 0-15,7-1 16,-1-7-1,1-7-15,0 15 16,8 15-16,15-1 16,7-6-1,15 7-15,0 23 16,16-8-16,7-23 16,15 8-16,8-8 15,14 1 1,9-9-16,7-14 15,0-16-15,-8-7 16,38 7-16,8-8 16,0-14-1,7-16-15,8 0 16,30-16-16,-68 1 16,38-8-16,22-23 15,-30 1 1,8-17-16,-7 1 15,-31 16-15,-23 14 16,-7 1 0,-16-1-16,-6 0 15,-1-7-15,0-15 16,-8-1-16,-7-14 16,-15-9-1,-15-14-15,0-1 16,0 24-16,-8 7 15,0-1 1,0 1-16,8 0 16,0 8-16,7 7 15,0 0-15,1-30 16,6-54 0,1-30-16</inkml:trace>
  <inkml:trace contextRef="#ctx0" brushRef="#br0" timeOffset="7072.3224">9276 6548 0,'0'0'16,"0"0"-1,0 0-15,0 0 16,0 0-16,0 0 15,0 0-15,0 0 16,0 0 0,0-7-16,15-8 15,45-31-15,39-31 16,-24 9-16,1 7 16,22-8-1,-7 8-15,-23 0 16,-15 7-16,38-22 15,-1 7 1,-6 24-16,-1-9 16,7 8-16,16 1 15,-15 6-15,-15-6 16,37-1 0,8 15-16,-30 1 15,-1-1-15,39 1 16,-38 15-16,-8-1 15,30 1 1,16 7-16,-8 1 16,22-1-16,-29 8 15,-9-8-15,24 1 16,0-1 0,-1 1-16,-7-9 15,-23 9-15,-37-1 16,-8 0-1,7 1-15,-15 7 16,-7 0-16,8-8 16,-16 8-16,-7 0 15,-8 0 1,-8 0-16,1 0 16,-1 0-16,-7 0 15,0 0 1,0 0-16,0 0 15,0 0-15,0 0 16,-7-8-16,-8 1 16,-16-8-1,1 7-15,0-7 16,0 7-16,-8 0 16,8 1-1,7-1-15,8 1 16,0 7-16,7 0 15,8 0-15,0 0 16,0 0 0,0 0-16,0 0 15,0 0-15,0 0 16,0 0 0,0 0-16,0 0 15,0 0-15,0 0 16,0 0-16,-15 22 15,15-22 1</inkml:trace>
  <inkml:trace contextRef="#ctx0" brushRef="#br0" timeOffset="7612.7363">13525 4892 0,'0'0'0,"0"0"15,0 0-15,0 0 16,0 0 0,0 0-16,7 0 15,16 8-15,22 7 16,23 0-1,0 1-15,-15-9 16,-8 1-16,-7 0 16,0-1-16,-38-7 15</inkml:trace>
  <inkml:trace contextRef="#ctx0" brushRef="#br0" timeOffset="7900.7364">13600 5472 0,'0'0'15,"0"0"1,0 0-16,0 0 15,0 0-15,8 8 16,7 0-16,15-1 16,15 1-1,8-1-15,8 1 16,7-16-16,23-7 16,-91 15-16</inkml:trace>
  <inkml:trace contextRef="#ctx0" brushRef="#br0" timeOffset="9115.2109">17879 6205 0,'0'0'0,"0"0"16,0 0-16,0-8 16,0-7-16,-8-15 15,-7-9 1,-7-14-16,-9-16 15,-6 8-15,-16-23 16,-8 8-16,8 15 16,-7-8-1,-31-7-15,8 15 16,7 7-16,-22 1 16,-46 0-1,23 14-15,-45-6 16,38 14-16,14 1 15,-67-1-15,75 16 16,-76-16 0,62 8-16,29 8 15,-60-8-15,22 0 16,23 8 0,-22-8-16,22 8 15,38 7-15,-8 1 16,-7-1-16,-15 8 15,30 0 1,15 0-16,-8 8 16,8-8-16,16 0 15,6 0 1,9 0-16,-1 0 16,8 0-16,7 0 15,8 0-15,0 0 16,0 0-1,0 0-15,0 0 16,16 0-16,6-8 16,1 0-1,0 1-15,-8 7 16,-8 0-16,1 0 16,-8 0-16,0 0 15,0 0 1,0 0-16,0 0 15,0 0-15,0 0 16,0 0 0,0 0-16,0 0 15,0 0-15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52:22.026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5625 9922 0,'0'0'0,"0"0"0,0 0 0,-197 15 0,136-15 16,1-7-1,-8 14-15,7 8 16,9-7-16,14 7 15,8 1 1,-1-1-16,1 8 16,7 0-16,8 0 15,0-1-15,0 1 16,7 0 0,1 0-16,-1 0 15,8 0-15,0 7 16,15 24-16,1-8 15,-1-8 1,0-8-16,15 1 16,15-1-16,8-7 15,0 0-15,8-8 16,14 1 0,8-9-16,1-7 15,-31-7 1,-1-9-16,17-6 0,6-9 15,1-30 1,-16 23-16,-22 7 16,7-15-16,-22 8 15,-8-7 1,-7-1-16,-16 0 16,-22-15-16,-38-15 15,-23-8-15,-22 15 16,-99-46-1,53 24-15,16 15 16</inkml:trace>
  <inkml:trace contextRef="#ctx0" brushRef="#br0" timeOffset="29921.3321">5042 10838 0,'0'0'16,"-7"7"-16,-1 9 16,-7-1-1,-8 8-15,23-23 16</inkml:trace>
  <inkml:trace contextRef="#ctx0" brushRef="#br0" timeOffset="29971.3325">4899 11364 0,'0'0'0</inkml:trace>
  <inkml:trace contextRef="#ctx0" brushRef="#br0" timeOffset="30080.0123">5027 11647 0,'0'0'0,"8"0"16,22 7-1,23 1-15,23-8 16,7 0-16,0-8 16,-15-15-1,-68 23-15</inkml:trace>
  <inkml:trace contextRef="#ctx0" brushRef="#br0" timeOffset="30234.3629">5798 11303 0,'8'-7'0,"7"-16"16,-15 23 0,61-298-16,-61 298 15,-16-15-15,-14-16 16,30 31-16,-249-244 16,234 236-1,-69-22-15,-44-8 16,-16 15-16,-14-8 15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1:53:50.61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14689 9090 0,'0'0'0,"0"0"0</inkml:trace>
  <inkml:trace contextRef="#ctx0" brushRef="#br0" timeOffset="979.0664">15021 8739 0,'0'0'16,"0"0"-16,0 0 15,0 0-15,0 0 16,0 0-16,0 0 15,0 0 1,0 0-16,0 0 16,0-8-16,-7 1 15,-1-1 1,1 0-16,-1 8 16,-7-7-16,-8-1 15,-14 0 1,-9 1-16,1 7 15,15 0-15,-1 0 16,-6 7 0,-9 1-16,1 7 15,-8 1-15,0-1 16,8 8-16,14 0 16,1 0-1,7-1-15,8 1 16,0 0-16,0 0 15,8 0-15,-1 0 16,0 7 0,8 9-16,0-16 15,0-1-15,8-6 16,0-1 0,14 0-16,16 8 15,7-8-15,8 1 16,-7-1-16,7 0 15,7-7 1,8-1-16,8-7 16,-23 0-16,-8-7 15,-7-1 1,7-15-16,8 0 16,0-7-16,0-8 15,-23 7 1,0-7-16,-15-8 15,-15 0-15,-15-7 16,-15-23-16,0 15 16,7 7-1,-7 16-15,7 8 16,1 7-16,-9 7 16,31 16-16</inkml:trace>
  <inkml:trace contextRef="#ctx0" brushRef="#br0" timeOffset="2542.31">13948 8724 0,'0'0'15,"0"0"-15,0 0 16,-8 7-16,8-7 15,-7-7 1,-1-1-16,1 0 16,-1 8-16,1 0 15,-9 0 1,1-7-16,0-1 16,0 16-16,0-8 15,0 7-15,0 9 16,0-9-1,-1 9-15,1-1 16,8-8-16,-1 1 16,1 7-1,-1 1-15,8-16 16,0 15-16,0-8 16,0 1-1,0 0-15,0-1 16,8 1-16,-1 0 15,1-1-15,-1 1 16,1 0 0,-1 7-16,1-8 15,7 1-15,0 0 16,0-1 0,0 1-16,-7 0 15,0-8-15,-1 7 16,1-7-16,-1 8 15,1-8 1,7 7-16,0-7 16,-7 0-16,7 0 15,0 0-15,8 0 16,-1 0 0,-7-7-16,8-1 15,0 1-15,-1-1 16,1-7-1,0-1-15,-1 1 16,-6 8-16,-1-9 16,0 1-16,0 0 15,0-1 1,-7 1-16,7-8 16,-8 0-16,1 1 15,-1-9 1,-7 0-16,0 1 15,0-1-15,-7 1 16,7 30-16</inkml:trace>
  <inkml:trace contextRef="#ctx0" brushRef="#br0" timeOffset="3763.9408">14046 8037 0,'0'0'0,"0"0"15,-7-16-15,7 16 16,0 0-16,0 0 16,0 0-16,0 0 15,0 0 1,-8 8-16,0-23 16,8 15-16,-7 0 15,-1 7 1,1 9-16,-1-9 15,1 9-15,-1-9 16,-7 9-16,-15 37 16,-8 31-1,8 0-15,-1-23 16,1 8-16,8-24 16,6-6-1,1-17-15,8-6 16,-1-1-16,1-7 15,7-8-15,0 0 16,0 0 0,0 0-16,0 0 15,0 0-15,7-8 16,16-7 0,0-1-16,-1-6 15,1-1-15,-8-8 16,0 8-16,-7 8 15,-1 0 1,1 7-16,-8 8 16,0 0-16,0 0 15,0 0 1,0 0-16,0 0 16,-8 8-16,8-8 15,-7 7 1,-1 1-16,8-8 15</inkml:trace>
  <inkml:trace contextRef="#ctx0" brushRef="#br0" timeOffset="4837.3811">14333 7693 0,'0'0'16,"0"0"-16,0 0 16,0 8-16,0 0 15,0-1 1,0 8-16,8 8 16,37 107-16,-14-61 15,-31-69 1,98 305-16,-98-305 15,0 0-15,0 0 16,0 0-16,0 0 16,0 0-1,0 0-15,0 0 16,0-8-16,0-14 16,-8-9-16,-7 0 15,-15-14 1,0 7-16,7-1 15,-7-6-15,0-1 16,7 8 0,8 7-16,0 8 15,-1 0-15,1 8 16,0 0-16,8-1 16,-1 9-1,1-1-15,7 1 16,0-1-16,0 0 15,0 1 1,0 7-16,0 0 16,0 0-16,0 0 15,0 0-15,0 0 16,7 0 0,8 15-16,0 8 15,8 7-15,-8 1 16,0-1-16,-7 1 15,-1-8 1,1 0-16,0-8 16,-8 0-16,0-7 15,0 0 1,0-8-16</inkml:trace>
  <inkml:trace contextRef="#ctx0" brushRef="#br0" timeOffset="5052.3763">14946 7747 0,'0'0'0,"0"0"15,0 7-15,0 77 16,0-15-16,0-69 16</inkml:trace>
  <inkml:trace contextRef="#ctx0" brushRef="#br0" timeOffset="9278.2788">12134 8052 0,'0'0'16,"0"0"-16,0 0 15,0 0-15,0 0 16,7 8-1,1 7-15,-1 0 16,1 0-16,-1 1 16,1-1-16,7 15 15,0-7 1,0 8-16,0-8 16,-7 0-16,-1-8 15,9 8 1,-1-8-16,7 0 15,-6 1-15,-1-1 16,0-7 0,0-1-16,0 1 15,0-1-15,0 1 16,0 0-16,-7-1 16,-1-7-1,1 0-15,0 0 16,-8 0-16,0 0 15,0 0-15,0 0 16,0 0 0,0 0-16,0 0 15,0 0-15,0 0 16,0 0 0,0 0-16,7 0 15,8 8-15,16 7 16,14 8-16,0 0 15,-45-23 1</inkml:trace>
  <inkml:trace contextRef="#ctx0" brushRef="#br0" timeOffset="9364.2795">12814 8342 0,'0'0'16,"-8"-23"-16,8 23 15</inkml:trace>
  <inkml:trace contextRef="#ctx0" brushRef="#br0" timeOffset="15678.3769">15891 8968 0,'0'0'0,"0"0"15,0 0 1,0 0-16,0 0 16,0 0-16,0 0 15,0 7-15,-8 9 16,8-9-1,-7 9-15,-9 7 16,9-8-16,-8 23 16,7-30-1,1 7-15,-8 8 16,-1 0-16,1-8 16,0 0-1,0 8-15,0 8 16,-8-8-16,1-1 15,-1 1-15,0 0 16,-7 15 0,15-22-16,0-1 15,7-7 1,1-1-16,-1 1 16,1-1-16,7-7 15,0 0-15,0 0 16,0 0-16,0 0 15,0 0 1,7-7-16,1-1 16,-1 1-16,1-1 15,-8 8 1,0 0-16,0 0 16,0 0-16,0 0 15,-8 8-15,1-1 16,-1 1-1,1-1-15,-1 1 16,0 0-16,8-8 16</inkml:trace>
  <inkml:trace contextRef="#ctx0" brushRef="#br0" timeOffset="17128.8688">16851 8983 0,'0'0'0,"0"0"15,0 0 1,0 0-16,0 0 16,0 0-16,-8 0 15,-7 0-15,0 8 16,-8-1 0,-14 24-16,6-31 15,1 23-15,0-8 16,0-7-1,-1 22-15,1 1 16,0-1-16,-8 1 16,8 7-1,-8 0-15,-7 8 16,-1-16-16,1 1 16,0 0-16,14-9 15,1 1 1,7 0-16,1-8 15,-1 1-15,0-1 16,8 0-16,0-7 16,8 0-1,-1-1-15,8-7 16,0 0-16,0 0 16,0 0-16,0 0 15,0 0 1,0 0-16,0 0 15,8-15 1,-1 0-16,8-1 16,0-7-16,1 8 15,-1 0-15,0 0 16,0 7 0,-8 0-16,-7 8 15,0 0-15,0 0 16,0 0-1,-7 8-15,-1 7 16,1 1-16,-1-1 16,1 0-16,-1 0 15,1-7 1,7 7-16,0-15 16,0 0-16,0 0 15,0 0-15,0 0 16</inkml:trace>
  <inkml:trace contextRef="#ctx0" brushRef="#br0" timeOffset="18322.7767">15135 9601 0,'0'0'16,"0"0"-16,0-15 15,0 15-15,0 0 16,0 0 0,0 0-16,0 0 15,0 0-15,0 8 16,0 60 0,0-68-16,0 23 15,0-7-15,-8 6 16,8 24-16,0-8 15,8 39 1,7-9-16,0 16 16,0-38-16,0-8 15,-7-7 1,-1-16-16,1 0 16,-1-7-16,-7-8 15,0 0-15,0 0 16,8 0-1,0-8-15,7-22 16,7-16 0,1-15-16,-8 15 15,-7 8-15,-1 0 16,-7 7-16,-7 1 16,-16-1-16,-7 1 15,-8-1 1,0 16-16,-7 7 15,0 1-15,-1 7 16,16 0 0,-8 0-16,8 7 15,30-7-15</inkml:trace>
  <inkml:trace contextRef="#ctx0" brushRef="#br0" timeOffset="19936.5281">13834 9762 0,'0'0'0,"0"0"16,0 0-16,0 0 15,-7-8 1,-1 0-16,-7-7 16,-7 0-16,-1 0 15,0 7 1,1-7-16,-1-1 15,0 1-15,8 7 16,-8-7 0,1 0-16,-1 7 15,0 8-15,-7 0 16,7 0-16,-7 0 16,7 8-1,1 7-15,-1 8 16,-7 15-16,15-15 15,0 0-15,0 8 16,7-1 0,0 1-16,8-8 15,0 7-15,8 1 16,15 14 0,7 9-16,8 15 15,-1-8-15,-6-16 16,-1-14-1,-7-1-15,-1-7 16,1 0-16,0-8 16,7 1-16,15-9 15,8 1 1,0 0-16,-8-8 16,-7 0-16,8-8 15,-1-7 1,8-1-16,-8 1 15,-7-8-15,-8 0 16,1-15-16,-1 0 16,-8-15-1,-6 7-15,-9 8 16,-7 0-16,-7 7 16,-9 1-1,-21-9-15,-16 1 16,0 0-16,-15 7 15,-53-7-15,23 8 16,-1 22 0,-37 8-16,-23 8 15</inkml:trace>
  <inkml:trace contextRef="#ctx0" brushRef="#br0" timeOffset="32876.3356">11589 10578 0,'0'8'16,"0"0"-16,0-8 15,0 0 1,0 0-16,-7 7 16,-1 1-16,8-8 15,-7 0 1,-1 0-16,-7 7 15,7-7-15,1 0 16,-1 0-16,-7 0 16,7 0-1,-7 0-15,0 8 16,0 7-16,0-7 16,0 15-16,0-8 15,7 8 1,-7 8-16,8-9 15,7 9-15,0-1 16,0 1 0,7 0-16,1-9 15,7 1-15,0 0 16,8 0-16,14 0 16,1-15-1,0-1-15,0-7 16,0 0-16,-16-7 15,1-9 1,0 1-16,-8-8 16,-8 8-16,1-16 15,-8 1-15,-15-8 16,-16-8 0,-29 0-16,0 16 15,-9-1-15,69 31 16</inkml:trace>
  <inkml:trace contextRef="#ctx0" brushRef="#br0" timeOffset="34351.748">16034 10494 0,'0'0'0,"-7"0"15,-8 0 1,-16-7-16,1 7 15,0 7-15,7 1 16,-7 0-16,0 7 16,7-8-1,0 9-15,1-1 16,-8 8-16,7 0 16,-7 7-1,15 1-15,7 7 16,0 8-16,16 0 15,0-8 1,7 8-16,0 7 16,15 8-16,0 0 15,8-8-15,7-7 16,8-8 0,8-7-16,-1-8 15,23-8-15,-7-7 16,-16-1-1,1-7-15,-8-7 16,0-8-16,-8-1 16,1-14-16,-1-16 15,-7 0 1,-8 0-16,-7 1 16,-16 14-16,1-15 15,-8-7-15,-15 7 16,-8 0-1,-7 8-15,-8-8 16,-15 8-16,-30-8 16,-31 1-1,16 22-15,-46 0 16,39 7-16,105 16 16</inkml:trace>
  <inkml:trace contextRef="#ctx0" brushRef="#br0" timeOffset="37013.2634">5700 11433 0,'0'0'0,"0"0"15,0 0-15,0 0 16,0 0 0,0 8-16,0-8 15,0 0-15,-7 7 16,-1 1 0,-7 0-16,0-1 15,-8 1-15,-15-1 16,-15 1-16,-15 0 15,15-1 1,0 1-16,-7 7 16,-16-7-16,-14 7 15,29-7 1,8-1-16,0-7 16,-7 8-16,-16 0 15,1-8-15,7 0 16,0 0-1,0-8-15,0-7 16,-8 7-16,15-7 16,16 0-16,0-1 15,-16-7 1,-14 1-16,14-1 16,1-8-16,7 8 15,0 0-15,-15-7 16,0-1-1,-8-14-15,23 14 16,8 0 0,7 1-16,0-1 15,-7-7-15,-16-8 16,9 8-16,-1-8 16,7 8-16,1-7 15,7-17 1,15 32-16,-7-8 15,0-8 1,-8-7-16,8 14 16,0-22-16,-1 8 15,1 7-15,8 0 16,-1-7-16,0-16 16,8 23-1,0 1-15,0-9 16,7 1-16,1-1 15,-1 1-15,1 0 16,-1-1 0,8 1-16,0 7 15,0 0-15,0-7 16,0-1 0,8-7-16,-1 8 15,1-1-15,7 1 16,0 7-16,8-7 15,-1-1 1,1 1-16,0 7 16,-1 8-16,-7 23 15,23-39-15,0-15 16,-15 47 0,-1-1-16,1 0 15,7-8-15,8 1 16,7-8-16,1 7 15,-8 1 1,-1 7-16,1 0 16,0 0-16,0 8 15,15-8 1,7 0-16,8 0 16,-15 8-16,0-1 15,8 9 1,7 7-16,0 0 15,-8 0-15,-14 15 16,-1-7-16,0-1 16,1 1-1,6 7-15,17 0 16,-9 8-16,-7-7 16,-15-1-16,7 8 15,0 0 1,-7-8-16,8 0 15,-9 0-15,-6 1 16,-1-9-16,-7 1 16,-1 0-1,-7-8-15,-7 0 16,-1 0-16,1 0 16,-8 0-1,0 0-15,8-16 16,-8 1-16,0 7 15,0-7 1,-8 0-16,0 0 16,1-1-16,-1 9 15,1-1-15,-1 0 16,1 8-16,-8 0 16,-1 0-1,1 0-15,0 8 16,15-8-16</inkml:trace>
  <inkml:trace contextRef="#ctx0" brushRef="#br0" timeOffset="67687.7953">15354 8830 0,'0'0'0,"0"0"15,8 0-15,14-7 16,16-1 0,15 1-16,0-9 15,7-7-15,-7 1 16,15-9 0,8-15-16,22-22 15,-7 6-15,-8 9 16,23 7-1,-8 0-15,8-7 16,-15 0-16,30-24 16,-8 16-16,0 15 15,-14 16 1,-1-16-16,-15 8 16,-7 7-16,-1-7 15,9-8 1,-24 16-16,-15 7 15,8 0-15,0 0 16,0 0-16,-15 8 16,-8 0-1,-7 7-15,-8 1 16,0-1-16,-7 0 16,-8 8-16,0 0 15,0 0 1,0 0-16,0 0 15,0 0-15,0 0 16,0 0 0,0 0-16,0 0 15</inkml:trace>
  <inkml:trace contextRef="#ctx0" brushRef="#br0" timeOffset="68824.8278">15414 8823 0,'0'0'0,"0"0"16,0 0-16,0 0 16,0 0-1,0 0-15,0 0 16,0 0-16,0 0 15,0 0-15,0 0 16,8-8 0,0-7-16,-1 0 15,1-1-15,7-6 16,0-1 0,0 0-16,8 7 15,-8 9-15,0-8 16,0 7-16,0 0 15,-15 8 1,0 0-16,0 0 16,0 0-16,0 0 15,0 0 1,0 0-16,-7 8 16,-8 7-16,-8 0 15,0 8-15,1 0 16,-1-7-1,8-1-15,0 0 16,-1 0-16,9 1 16,-1-1-1,1-8-15,-1 1 16,8 0-16,0-1 16,8 1-16,-1 0 15,16-8 1,22-8-16,1 0 15,-1-7-15,0-8 16,-7 0 0,0 8-16,-8 0 15,-7 0-15,-8-1 16,0 9 0,-7-1-16,-8 8 15,0 0-15,0 0 16,0 0-16,-8 0 15,-14-8 1,-24 8-16,-22 0 16,15 0-16,8 0 15,45 0 1</inkml:trace>
  <inkml:trace contextRef="#ctx0" brushRef="#br0" timeOffset="73389.1509">18280 7235 0,'0'8'16,"15"30"-16,23 46 15,-1-8 1,1 1-16,0 52 15,-23-83-15,0 15 16,0-7 0,-7-8-16,-1-16 15,1-7-15,-8-15 16,0-8 0,0 0-16,-8-8 15,-7-15-15,-15-23 16,-8-15-16,0-15 15,8-8 1,8 23-16,6 7 16,9-7-16,-1-7 15,8 22-15,0 31 16,8-39 0,-1 16-16,1 8 15,7 7-15,8 0 16,7 7-1,23 9-15,-15 14 16,7 9-16,0 14 16,16 8-16,7 8 15,-8-8 1,-7 1-16,-15-9 16,-8 1-16,-7-8 15,-8-8 1,-7-8-16,-8-7 15</inkml:trace>
  <inkml:trace contextRef="#ctx0" brushRef="#br0" timeOffset="73615.1555">18582 7655 0,'0'0'0,"0"0"16,0 0-16,15-15 16,15-23-1,31-31-15,30-15 16,-16 15-16,-22 24 16,8 6-1,-61 39-15</inkml:trace>
  <inkml:trace contextRef="#ctx0" brushRef="#br0" timeOffset="74023.1625">19225 6892 0,'0'0'0,"0"0"16,-8-8-1,8 8-15,0 0 16,0 0-16,0 8 16,8 15-1,14 30-15,16 46 16,0-30-16,0-15 15,-1-16-15,9-15 16,-1-8 0,8-8-16,-15-14 15,-8-8-15,-7-8 16,0-8-16,-8 8 16,-8 8-1,1 0-15,-8-1 16,0 1-1,0 15-15</inkml:trace>
  <inkml:trace contextRef="#ctx0" brushRef="#br0" timeOffset="74398.7048">19693 6976 0,'8'7'16,"15"24"0,14 7-16,16 0 15,-7-15-15,-16-15 16,0-8-1,0-15-15,8-16 16,-8-7-16,1-38 16,-16-39-1,-23 16-15,1 30 16,-8 16-16,-1 7 16,9 15-16,-1 9 15,1 6-15,7 16 16,0 0-1,0 0-15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16:18.88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11257 9601 0,'7'0'0,"16"0"0,15 0 0,627-38 0,-597 46 16,23-1-1,14 1-15,-6 0 16,-16-8-16,15 0 16,0-8-1,-30 8-15,-15-8 16,0 1-16,8-1 15,22 1 1,-30-1-16,-8 0 16,-15 1-16,-7-1 15,0 0-15,-8 1 16,0-1 0,0 0-16,0 1 15,-7-1-15,-1 1 16,1-1-16,0 0 15,-1 8 1,1-7-16,-1-1 16,-7 8-16,0-8 15,0 1 1,0-1-16,-7-7 16,-8 0-16,-16-1 15,-6-7-15,-1 8 16,-8-8-1,9 8-15,6 0 16,16 0-16,0-1 16,8 9-16,-1-1 15,8 8 1,0 0-16,0 0 16,8 0-16,29 0 15,9 0 1,-1 8-16,-7-8 15,-8 7-15,-7 1 16,-8 0-16,0-1 16,-7 1-1,-1-1-15,-7 1 16,0 0-16,-7-1 16,-1 9-1,-7-1-15,-15 8 16,-54 7-16,84-30 15</inkml:trace>
  <inkml:trace contextRef="#ctx0" brushRef="#br0" timeOffset="1540.8692">9866 9533 0,'0'0'0,"0"0"15,0 0 1,0 0-16,0 0 16,0 23-16,0-23 15,0 0 1,0 0-16,0 0 15,0 0-15,-8-8 16,-15-7-16,-14-1 16,-9 1-1,-7-8-15,-15 8 16,-38 0-16,8 22 16,30-7-1,-53 16-15,-38-16 16,54 7-16,-62 1 15,54-1 1,7 1-16,-83 7 16,91-15-16,-16 0 15,-37-7-15,75 7 16,8 0-16,-37-8 16,-1 0-1,30 16-15,16 0 16,7-1-16,7 1 15,1-8 1,15 0-16,7 8 16,0-1-16,16-7 15,-1 0 1,1 0-16,7 0 16,0 0-16,0 0 15,0 0-15,0 0 16,0 0-1,0 0-15,0 0 16,0 0-16,22 0 16,16-7-16,23-9 15,7 1-15,7-8 16,-14 0 0,-23 8-16,-1 0 15,-6 0 1,-16 7-16,0 0 15,-8 1-15,-7 7 16,0 0-16,0 0 16,0 0-1,8 7-15,-8-7 16,0 0-16,8 8 16,-8-8-16,0 0 15,7 8 1,-7-8-16,0 0 15,8 7-15,52 16 16,38 23 0,-14 7-16,-84-53 15</inkml:trace>
  <inkml:trace contextRef="#ctx0" brushRef="#br0" timeOffset="15224.1457">11234 9288 0,'0'0'16,"0"0"-16,0 0 16,-8 8-1,8 0-15,0-1 16,0 16-16,0-8 15,8 8 1,-1 0-16,-7 8 16,8-1-16,0-7 15,-1-8-15,1 8 16,-1 0 0,-7-23-16,0 23 15,0-15-15,0-1 16,0 1-16,0 0 15,0-8 1,0 7-16,0 1 16,0 0-16,0 7 15,0-15 1,0 0-16,0 7 16,0 1-16,0-8 15,0 0-15</inkml:trace>
  <inkml:trace contextRef="#ctx0" brushRef="#br0" timeOffset="17033.7738">11967 9433 0,'0'0'16,"0"0"-1,0 0-15,0 0 16,0 0-16,0 0 16,0 0-16,0 0 15,0 0 1,0 0-16,-7 23 15,7-15-15,-8 7 16,1 8-16,7 0 16,0 0-1,0-8-15,0 0 16,0 1-16,0-9 16,0 1-1,0 7-15,0 0 16,0-15-16,0 0 15,0 8-15,0 7 16,0-15 0,0 0-16</inkml:trace>
  <inkml:trace contextRef="#ctx0" brushRef="#br0" timeOffset="18609.4978">12965 9258 0,'0'0'16,"0"0"-16,0 0 15,0 0 1,0 0-16,0 0 15,0 0-15,0 0 16,0 0-16,0 0 16,0 30-1,0-30-15,0 0 16,0 0-16,0 0 16,0 0-16,0 8 15,0-8 1,0 15-16,0 1 15,0-9-15,8 16 16,-8 15 0,7 0-16,1 1 15,-8-9-15,0 1 16,0-1-16,0-7 16,0 0-1,0 0-15,0-8 16,0 0-16,0 1 15,0 14 1,0-22-16,0-1 16,0 9-16,0-1 15,0-7 1,0 7-16,0-8 16,0 9-16,0-9 15,0 9-15,0-16 16</inkml:trace>
  <inkml:trace contextRef="#ctx0" brushRef="#br0" timeOffset="20290.0955">10039 9380 0,'0'0'0,"0"0"15,0 0-15,0 0 16,0 0 0,0 0-16,0 0 15,0 0-15,0 0 16,0 0-16,0 0 16,0 0-1,0 0-15,0 0 16,0 0-16,0 0 15,0 0-15,0 0 16,0 0 0,0 8-16,0 7 15,0 8-15,8 7 16,0 1 0,-1-16-16,1 16 15,-8-16-15,0 0 16,0 0-16,0-7 15,0 0 1,0-1-16,0 1 16,0 0-16,0-8 15,0 0 1,0 0-16,0 0 16,0 0-16,0 0 15,0 0-15,0 0 16,0 0-1,0 7-15,0-7 16,0 0-16,0 0 16,0 8-1,0-8-15,0 0 16,0 7-16,0-7 16,0 8-16,0-8 15,0 8 1,0-8-16,0 0 15,0 0-15,0 0 16,0 0 0,7 7-16,-7-7 15</inkml:trace>
  <inkml:trace contextRef="#ctx0" brushRef="#br0" timeOffset="21768.2428">9480 9311 0,'0'0'0,"0"0"16,0 0-16,0 0 15,0 0-15,0 0 16,0 0-1,0 0-15,0 0 16,0 0-16,0 0 16,0 0-16,0 0 15,0 0 1,0 0-16,0 0 16,0 0-16,0 0 15,0 0-15,0 0 16,0 0-1,0 0-15,0 0 16,0 0-16,0 16 16,0-16-1,0 0-15,0 0 16,0 0-16,0 0 16,0 0-16,0 7 15,0 8 1,0-7-16,0-8 15,0 0-15,0 0 16,0 8 0,0 7-16,0 0 15,0 1-15,0-1 16,8 0-16,-1 8 16,1 0-1,-8-8-15,7 31 16,-7-46-16,0 15 15,0 0-15,0-7 16,0 0 0,0-1-16,0 1 15,0 0-15,0-8 16,0 0 0,0 7-16,0-7 15,0 0-15,0 8 16,0-8-1,0 0-15,0 0 16,0 0-16</inkml:trace>
  <inkml:trace contextRef="#ctx0" brushRef="#br0" timeOffset="40060.241">18983 2900 0,'0'0'16,"0"0"-1,0 0-15,0 8 16,0-8-16,-8 23 16,8-8-16,-7 38 15,-9 16 1,-6 84-16,-1 15 16,8-54-1,-15 62-15,7-16 16,8-7-16,0-24 15,7-37-15,8-8 16,0-23 0,0-38-16,0-8 15,0-7-15,0-8 16</inkml:trace>
  <inkml:trace contextRef="#ctx0" brushRef="#br0" timeOffset="40767.621">19081 3015 0,'0'0'0,"0"0"15,0 0-15,0 0 16,8-8-16,7 0 16,15-7-1,30 0-15,46 0 16,53-1-16,-23 9 15,-23 14-15,-14 16 16,-1 8 0,-22 7-16,22 8 15,23 30-15,-8 0 16,-22 8 0,-31-15-16,-14 0 15,-8-8-15,-8 0 16,-7-15-1,-8-1-15,-8 1 16,1 0-16,-8-8 16,0 8-16,-8 0 15,1 0 1,-1-16-16,-7 1 16,-8 7-16,-7 0 15,-30 8 1,-31 0-16,-23-1 15,24-6-15,-61-9 16,-16 31-16,16-30 16,-8 22-1,69-30-15,-24 0 16,16-8-16,22 0 16,23-7-1,8-8-15,7 0 16,0 0-16,16 0 15,-1-8-15,23 8 16</inkml:trace>
  <inkml:trace contextRef="#ctx0" brushRef="#br0" timeOffset="41520.4301">19172 3847 0,'0'0'16,"0"0"-16,7-16 16,24-22-1,-1-8-15,8-7 16,-8 0-16,8-8 16,-8-1-1,8 9-15,-1 15 16,1 7-16,8 16 15,-9 15-15,-6 8 16,6 22 0,1 24-16,-8 14 15,-7-14-15,-8 14 16,-7 1 0,-8 0-16,0-16 15,-8-7-15,-7-8 16,-8 8-1,-14-8-15,-16 8 16,53-46-16</inkml:trace>
  <inkml:trace contextRef="#ctx0" brushRef="#br0" timeOffset="41727.0838">19550 3717 0,'0'0'16,"22"0"-16,24 8 16,14-1-16,38-7 15,1 8 1,-46-8-16,-16 0 16,-14 0-16,-8 0 15,-15 0-15</inkml:trace>
  <inkml:trace contextRef="#ctx0" brushRef="#br0" timeOffset="42228.5232">20449 3633 0,'0'0'0,"0"0"16,-15 0-1,-7 8-15,6-1 16,1 1-16,0-1 16,0 9-16,7-9 15,8 9 1,16 14-16,14 1 16,-7-8-1,-8-8-15,0-8 16,-8 1-16,1 0 15,-8-8-15,0 0 16,0 7-16,0 9 16,-8 22-1,-14 23-15,-9 8 16,1 14-16,7-14 16,1-8-1,-1-7-15,23-54 16</inkml:trace>
  <inkml:trace contextRef="#ctx0" brushRef="#br0" timeOffset="43415.5752">20192 5785 0,'0'0'0,"0"0"16,0 0-16</inkml:trace>
  <inkml:trace contextRef="#ctx0" brushRef="#br0" timeOffset="43828.8163">19021 6495 0,'0'31'0,"7"68"15,1 38 1,-1 16-16,1-23 15,-1 22-15,8-45 16,-15 0-16,8 15 16,15-15-1,7 23-15,0-31 16,-7-53-16,-23-46 16</inkml:trace>
  <inkml:trace contextRef="#ctx0" brushRef="#br0" timeOffset="44286.8029">19149 6068 0,'0'0'16,"8"0"-16,45 0 15,30 7 1,166-37-16,-22 53 16,-53-16-16,53-14 15,7-9-15,-30 9 16,-60 7-1,90 7-15,-105 9 16,29 29-16,-75-14 16,-37-1-1,-16 16-15,-7 31 16,-8 60-16,-30 38 16,-23 32-1,-15-17-15,0-22 16,8-7-16,-69 159 15,107-312-15,-8 7 16,0 8 0,15-23-16</inkml:trace>
  <inkml:trace contextRef="#ctx0" brushRef="#br0" timeOffset="44599.3037">19240 7953 0,'22'-8'15,"84"1"-15,106-1 16,30-7 0,-91-1-16,61-22 15,-38 0-15,22 0 16,-82 15 0,14-8-16,23 1 15,0-8-15</inkml:trace>
  <inkml:trace contextRef="#ctx0" brushRef="#br0" timeOffset="46116.9117">19731 6526 0,'0'0'0,"0"0"15,0 0 1,8 15-16,14 31 16,9 30-16,-9 16 15,9 37 1,-1-30-16,0 39 15,0-16-15,-7-46 16,-8-30 0,0-8-16,0-7 15,0-8-15,1 0 16,-1-1-16,0-14 16,23-8-1,14-8-15,17-22 16,-1-16-16,-8-38 15,-15 0 1,1 0-16,-1-23 16,0 16-16,-7 22 15,0 8-15,-8 23 16,1 0 0,-9 7-16,-7 8 15,0 8-15,-7 0 16,-8 15-16</inkml:trace>
  <inkml:trace contextRef="#ctx0" brushRef="#br0" timeOffset="46369.9138">20706 7136 0,'0'0'0,"0"0"16,8 8-16,22 60 15,-7 24 1,7 53-16,-15-38 16,0-46-16,-7-31 15,-1-7-15,1-7 16,-8-16-1</inkml:trace>
  <inkml:trace contextRef="#ctx0" brushRef="#br0" timeOffset="46822.1037">21099 6587 0,'0'0'0,"-7"7"15,-8 16 1,0 15-16,-8 69 15,15 0-15,16 46 16,7-16 0,8-30-16,-1 0 15,1-16-15,0-45 16,-8-8-16,0-22 16,-7-9-1,-8-7-15,0 0 16,0 0-16,-8-15 15,-7-8-15,-23-23 16,-22 8 0,-1 15-16,8 23 15,-7 38-15,-23 62 16,83-100 0</inkml:trace>
  <inkml:trace contextRef="#ctx0" brushRef="#br0" timeOffset="49368.3178">20706 3786 0,'0'0'15,"0"0"-15,0 0 16,0 0 0,0 0-16,8 0 15,7 0-15,8 0 16,37 0-16,46-16 15,30-52 1,8 83-16,14-7 16,-37-1-16,84 8 15,-77 8 1,38 15-16,-52 8 16,-23 15-16,37 46 15,-37-31-15,-8 8 16,-8 54-1,-14-16-15,-8 69 16,-8-31-16,-22 69 16,-16-46-16,-22-15 15,-7-15 1,-24 7-16,1-38 16,-31 31-16,-7-23 15,8-39 1,-1 1-16,23-8 15,-7-16-15,14-22 16,8-23 0,8 0-16,8-8 15,14-7-15,8-8 16,0 0-16,23-15 16,22-24-1,23-14-15,30-31 16,16 31-16,-46 22 15,-23 16-15,-15 0 16,-7 7 0,-8 0-16,-7 8 15,-8 0-15,0 0 16,0 0 0,0 0-16,0 0 15,0 8-15,0-8 16,0 0-1</inkml:trace>
  <inkml:trace contextRef="#ctx0" brushRef="#br0" timeOffset="49680.3141">23473 4518 0,'-15'23'0,"-53"99"16,-15 69-1,-8-15-15,46-70 16,-1 1-16,16-38 16,8-38-1,6-16-15,16-15 16</inkml:trace>
  <inkml:trace contextRef="#ctx0" brushRef="#br0" timeOffset="49918.3162">23027 4969 0,'8'-31'15,"22"-45"1,23-16-16,7 8 15,-7 15-15,0 16 16,8 7-16,7 16 16,7 7-1,-29 15-15,-16 8 16,-7 8-16,-8-1 16,0 9-1,0 7-15,-7-8 16,-1 0-16,1 0 15,-8-7-15,-8 7 16,-22 23 0,-61 31-16,91-69 15</inkml:trace>
  <inkml:trace contextRef="#ctx0" brushRef="#br0" timeOffset="50079.3103">23254 5144 0,'0'0'15,"15"0"-15,38 0 16,53-15-16,-8-8 15,-7-15 1,37-16-16,1-30 16,-46 39-16,-7-1 15,-16 15-15,-14 8 16,-16 16 0,-30 7-16</inkml:trace>
  <inkml:trace contextRef="#ctx0" brushRef="#br0" timeOffset="51134.5682">23738 3694 0,'0'0'15,"0"0"1,0 0-16,0 0 16,0 0-16,-15 8 15,-61 22-15,-60-7 16,-15 30 0,0-7-16,60-15 15,0-1-15,-22 1 16,22-8-1,31-8-15,22-7 16,15-8-16,8 0 16,7 0-16,8-8 15,0-7 1,16-16-16,14 1 16,30-8-16,-7-1 15,-15 16-15,0 8 16,0 0-1,-16 7-15,1 8 16,-15 0-16,-8 0 16,0 16-1,-8 14-15,-15 8 16,-7 16-16,7-9 16,8-14-1,0-8-15,15-8 16,0-15-16,8 8 15,-8-8-15</inkml:trace>
  <inkml:trace contextRef="#ctx0" brushRef="#br0" timeOffset="51671.5993">24070 3595 0,'0'0'0,"0"0"15,0 0-15,0 0 16,8-8-16,22 1 16,16-1-1,7 0-15,-8 8 16,-15 0-16,-7 8 15,-1 7-15,-6 8 16,-9-15 0,1 15-16,-8-1 15,-15 9-15,-8 7 16,-15 0-16,-7-7 16,7-1-1,15-7-15,8 0 16,8-15-16,7-8 15,30 0 1,38 7-16,7-14 16,1-1-16,-76 8 15</inkml:trace>
  <inkml:trace contextRef="#ctx0" brushRef="#br0" timeOffset="53348.1529">18968 7319 0,'0'0'16,"-8"0"-16,-22 0 16,-8 0-1,-7 0-15,-16 0 16,1 0-16,-16-7 15,-30 7-15,0 0 16,1-8 0,-32 16-16,39-24 15,0 9-15,-31-1 16,-22 0 0,30-22-16,-30-8 15,30-8-15,-7-7 16,-16-8-16,23-8 15,-23-15 1,23 0-16,38 0 16,15 0-16,-23-15 15,-7-8 1,30 15-16,0-37 16,23 14-16,15-15 15,7 16-15,15-16 16,8-15-1,8 8-15,15-8 16,7 30 0,15 8-16,8 1 15,15-17-15,-15 24 16,0-8-16,-8 23 16,38-22-1,8 6-15,0 24 16,7 0-16,46-1 15,-46 9-15,-15 22 16,46 0 0,-16 8-16,16 7 15,7 1-15,-38 15 16,-22-1 0,37 9-16,16 7 15,-46 7-15,23 1 16,-8-8-16,-23 15 15,-22-7 1,-15 7-16,-8-7 16,-7-1-16,-8 1 15,0 0-15,-7-1 16,-1 1 0,-7-8-16,0 0 15,0 0-15</inkml:trace>
  <inkml:trace contextRef="#ctx0" brushRef="#br0" timeOffset="57095.4074">15384 4480 0,'0'0'0,"0"0"15,0 0-15,0 0 16,-7 8-1,-8 15-15,-38 22 16,-46 93-16,46-70 16,16-14-1,14-1-15,0 1 16,8 14-16,15-6 16,23-17-16,37 1 15,31-8 1,-8-7-16,-15-8 15,-30-8-15,-23 0 16,-15 0-16,-45 77 16,-61 30-1,-15 8-15,68-77 16,-7 24-16,14-16 16,8-31-1,38-30-15</inkml:trace>
  <inkml:trace contextRef="#ctx0" brushRef="#br0" timeOffset="57820.6458">15785 4999 0,'0'23'0,"7"69"0,9 45 16,6 61-1,-7-114-15,0 23 16,1-38-16,-9-16 16,1-22-16,-1-8 15,1-8 1,-1-7-16,9-1 15,6-7-15,8-7 16,8-9 0,0-14-16,0-8 15,0-16-15,-8-7 16,-30 61 0</inkml:trace>
  <inkml:trace contextRef="#ctx0" brushRef="#br0" timeOffset="58017.253">15664 5343 0,'0'0'0,"15"-16"16,46-14-16,90-39 15,-30 0 1,-121 69-16</inkml:trace>
  <inkml:trace contextRef="#ctx0" brushRef="#br0" timeOffset="58667.7977">16344 5045 0,'0'0'16,"0"0"-16,0 8 16,15 37-1,16 32-15,-1 37 16,0-15-16,-15-38 15,-7-30 1,-1-8-16,-7-23 16,0 0-16,0 0 15</inkml:trace>
  <inkml:trace contextRef="#ctx0" brushRef="#br0" timeOffset="58797.2734">16238 5549 0,'0'0'16,"16"-16"-16,21-7 16,24-22-16,-61 45 15</inkml:trace>
  <inkml:trace contextRef="#ctx0" brushRef="#br0" timeOffset="58958.7273">16556 5213 0,'0'0'0,"0"0"15,8 23-15,22 61 16,30 91 0,1-22-16</inkml:trace>
  <inkml:trace contextRef="#ctx0" brushRef="#br0" timeOffset="60089.6942">18869 6556 0,'0'0'0,"-7"0"16,-8 8 0,0-8-16,-1 0 15,-14 0-15,-15-8 16,-8-15 0,-8-15-16,-29-31 15,-9-7-15,16-8 16,8 0-1,-16-46-15,38 46 16,-23-106-16,39 67 16,14-6-16,15 22 15,16-8 1,15 1-16,14-16 16,24 16-16,-8 22 15,7 0-15,31-7 16,-8 46-1,-15 15-15,-22 15 16,-16 8-16,-8 7 16,-6 0-1,-9 1-15,-7 7 16,0 0-16,0 0 16,-30-8-16,-23 0 15,8-7 1,14 0-16,16 0 15,8 7 1,14-7-16,31-16 16,7 1-16,-7 7 15,-15 15-15,-8 0 16,-15 8-16,-23 23 16,23-23-1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3360" units="cm"/>
          <inkml:channel name="Y" type="integer" max="1872" units="cm"/>
          <inkml:channel name="T" type="integer" max="2.14748E9" units="dev"/>
        </inkml:traceFormat>
        <inkml:channelProperties>
          <inkml:channelProperty channel="X" name="resolution" value="114.28571" units="1/cm"/>
          <inkml:channelProperty channel="Y" name="resolution" value="112.77109" units="1/cm"/>
          <inkml:channelProperty channel="T" name="resolution" value="1" units="1/dev"/>
        </inkml:channelProperties>
      </inkml:inkSource>
      <inkml:timestamp xml:id="ts0" timeString="2020-04-16T02:17:34.457"/>
    </inkml:context>
    <inkml:brush xml:id="br0">
      <inkml:brushProperty name="width" value="0.05292" units="cm"/>
      <inkml:brushProperty name="height" value="0.05292" units="cm"/>
      <inkml:brushProperty name="color" value="#FF0000"/>
    </inkml:brush>
  </inkml:definitions>
  <inkml:trace contextRef="#ctx0" brushRef="#br0">6774 5869 0,'0'0'0,"-16"69"16,-29 221 0,0 53-16,15 77 15,14 53-15,24 16 16,-8-421 0</inkml:trace>
  <inkml:trace contextRef="#ctx0" brushRef="#br0" timeOffset="1050.3452">16994 5884 0,'0'0'0,"0"16"15,0 14 1,0 24-16,8 68 16,0-15-16,-8-16 15,7 31-15,1-15 16,-8-107-1</inkml:trace>
  <inkml:trace contextRef="#ctx0" brushRef="#br0" timeOffset="1458.3585">17849 5739 0,'0'0'15,"0"0"-15,-15 23 16,-23 46-16,-8 15 16,-6 15-16,14 16 15,15-39 1,8-23-16,0 16 15,15-15-15,0-24 16,7-7-16,8-8 16,16-15-1,22-15-15,7-31 16,-7-38 0,-8-30-16,-22 7 15,-8 0-15,-15 38 16,-15 31-16,-45 8 15,-84 53 1,-83 68-16,91-30 16</inkml:trace>
  <inkml:trace contextRef="#ctx0" brushRef="#br0" timeOffset="3470.8094">9231 5839 0,'0'7'15,"0"-7"-15,0 8 16,0-8-16,-8 8 15,-22 14-15,-38 47 16,-31 53 0,1 54-16,23 30 15,22 0-15,45-38 16,16-61 0,22-31-16,0-38 15,15 0-15,24-22 16,-1-16-1,-16-16-15,-6-14 16,-8-8-16,-8-16 16,0 8-16,0-7 15,-15-16 1,-7 16-16,-8 15 16,-8-69-16,-7 0 15,8 31-15,-1 38 16,-7 15-1,0 15-15,-15 16 16,-23 53-16,15 7 16,38-68-16</inkml:trace>
  <inkml:trace contextRef="#ctx0" brushRef="#br0" timeOffset="4185.0932">11922 6358 0,'0'0'0,"0"0"16,-15 7-16,-23 16 15,-15 31-15,-7 22 16,-1 15-1,31-45-15,7 0 16,8 0-16,7 0 16,16-8-16,0-23 15,14 0 1,16 8-16,15-7 16,15-16-16,8-23 15,-16-16-15,-7-14 16,-15-8-1,-8-8-15,-15 1 16,-7-1-16,-8 23 16,-8 0-16,-7 23 15,-23 1 1,-37 14-16,-16 46 16,-30 61-16,23 8 15,22-8 1,31 23-16,30-60 15,15-62-15</inkml:trace>
  <inkml:trace contextRef="#ctx0" brushRef="#br0" timeOffset="4743.6374">13940 5717 0,'0'0'16,"-7"7"-1,-31 24-15,-45 53 16,-8 45-16,8 39 16,30-23-16,15-7 15,16-62 1,6-7-16,9-54 15,7 15-15,0-22 16,0-8 0,15 0-16,23-23 15,37-30-15,9-16 16,-16 8-16,-16 8 16,-21 14-1,-1 1-15,-15 15 16,-15 8-16,-7 0 15,-39-16 1,-14 8-16,7 8 16,15 15-16,0 8 15,8 7-15,30-15 16</inkml:trace>
  <inkml:trace contextRef="#ctx0" brushRef="#br0" timeOffset="5081.1807">15770 5892 0,'-8'0'16,"-14"15"-16,-54 62 15,0 30 1,-7-1-16,83-106 16</inkml:trace>
  <inkml:trace contextRef="#ctx0" brushRef="#br0" timeOffset="5236.1636">15672 6518 0,'0'0'0,"181"-298"16,-166 283-16,30-99 15,-14 30 1,-16 22-16,-23 24 16,-30 8-16,-52 15 15,90 15 1</inkml:trace>
  <inkml:trace contextRef="#ctx0" brushRef="#br0" timeOffset="17062.8242">12693 6213 0,'0'0'0,"0"0"16</inkml:trace>
  <inkml:trace contextRef="#ctx0" brushRef="#br0" timeOffset="18188.4213">12428 6213 0,'0'0'0,"0"0"16,0 0-1,0 0-15,0 0 16,0 0-16,8 7 15,-8-7 1,0 0-16,7 0 16,1 8-16,0 0 15,-1-1-15,-7-7 16,8 0 0,-1 8-16,1-1 15,7 1-15,0 0 16,0-1-1,0 9-15,-7-9 16,-1 1-16,1-1 16,-8-7-16,0 0 15,0 0-15,0 0 16,0 0 0,0 0-16,0 0 15,0 0 1,0 0-16,0 0 15,0 0-15,0 0 16,0 0-16,0 0 16,0 0-1,-8-7-15,8 7 16,0 0-16,0 0 16,-7 0-16,7 0 15,-15 23 1,0 45-16,7 16 15,1-23-15,7-15 16,0-8-16,0-7 16,0-8-1,0-8-15,0-7 16,0-8-16,0 0 16,0 0-1,0 0-15,0 0 16,0 0-16,0 0 15,0 0-15,0 0 16,0 0 0,0-8-16,-8-15 15,0-7-15,8 7 16,-7 0-16,7 0 16,0 15-1,0 1-15,0-1 16,0 8-16,0 0 15,0 0-15,0 0 16,0 0 0,0 0-16,0 0 15,0 0-15,0 0 16,0 0 0,0 0-16,0 0 15,0 0-15,0 0 16,0 0-1,0 0-15,0 0 16</inkml:trace>
  <inkml:trace contextRef="#ctx0" brushRef="#br0" timeOffset="18754.0037">16269 8289 0,'0'0'15,"0"0"-15,0 0 16,0 7-16,0 16 15,-15 69 1,-16 60-16,1 77 16,7 77-16,16-9 15,14 31-15,31 31 16,-30-237 0</inkml:trace>
  <inkml:trace contextRef="#ctx0" brushRef="#br0" timeOffset="19384.6192">16019 8182 0,'0'0'0,"30"-16"16,46-6-16,60-24 16,23 15-16,45 1 15,23 7 1,-15 0-16,29 15 16,47 8-16,-54-7 15,68 7 1,-37 7-16,-38 9 15,15 14-15,-68 8 16,-16 8 0,-44 0-16,29 15 15,-37 8-15,-7 22 16,-39-7-16,0 31 16,-7 37-16,-15-22 15,-15 107 1,-16-69-16,-7 76 15,-22-53-15,14-8 16,-14 0 0,22-38-16,0-46 15,-8-7-15,8-24 16,8 1 0,-8-69-16</inkml:trace>
  <inkml:trace contextRef="#ctx0" brushRef="#br0" timeOffset="19761.651">16314 10731 0,'0'0'16,"15"0"-16,23 8 16,98-1-1,68 8-15,46 8 16,-54-7-16,107-1 15,7 15 1,-69-7-16,32-15 16,-62 15-16,54 15 15,-84-8-15,61 16 16,-128-23 0,-114-23-16</inkml:trace>
  <inkml:trace contextRef="#ctx0" brushRef="#br0" timeOffset="21575.9017">19361 9998 0,'0'0'0,"0"0"16,0 0-1,0 0-15,0 0 16,0 0-16,0 0 15,0 0-15,0 0 16,0 46 0,0-23-16,0 38 15,0 0-15,0 0 16,0-30 0,0-9-16,0 1 15,0 0-15,0-15 16,0 0-1,0-8-15,0 0 16,0 0-16,0 0 16,0 7-16,0-7 15,0 0 1,0 0-16,0 0 16,0 0-16,0-7 15,0-1 1,0-7-16,7-8 15,16-23-15,0-7 16,-1 7-16,-7 15 16,1 8-1,-9 8-15,1 7 16,-8 1-16,0 7 16,0 0-1,0 0-15,0 0 16,0 0-16,0 0 15,0 0-15,0 0 16,-8 15 0,1 16-16,-9 14 15,1 16-15,0 8 16,0 7 0,7-7-16,1-15 15,7-16-15,0-8 16,0-7-1,0 0-15,0-8 16,0 1-16,0-9 16,0-7-16,0 0 15,0 0-15,0 0 16,0-15 0,7-38-16,-7-1 15,0 8 1,0 8-16,0 8 15,0-1-15,0-7 16,0 15-16,0 0 16,0 8-1,0 7-15,0 1 16,0 7-16,0 0 16,0 0-1,0 0-15,0 0 16,0 15-16,0 23 15,0 38-15,0 24 16,8-16 0,0-1-16,-1-6 15,-7-1-15,0-22 16,0-16-16,0-15 16,0 7-1,0-7-15,0-8 16,0-7-16,0 0 15,0-8 1,0 0-16,15-31 16,0-30-16,1-8 15,-9 1-15,1-24 16,-1 8 0,-7 15-16,0 8 15,-7 0-15,-1 8 16,1-1-1,-1 9-15,8 6 16,0 1-16,0 15 16,0 8-16,0 7 15,0 1 1,0 7-16,0 0 16,-8 7-16,1 32 15,-1 6 1,8 9-16,0-1 15,0-15-15,-7 16 16,7-54-16</inkml:trace>
  <inkml:trace contextRef="#ctx0" brushRef="#br0" timeOffset="65107.0593">11665 7220 0,'0'0'0,"7"0"0,8-8 0,598-53 15,-462 31-15,-15-1 16,-45 16-1,-16-8-15,-7 8 16,23-8-16,-8 0 16,-15 0-16,-22 0 15,-1 8 1,-15 0-16,1 0 16,-16 7-16,0 0 15,-8 1 1,-7 7-16,0 0 15,0 0-15,0 0 16,0 0 0,0 0-16,0 0 15,0 0-15,0 0 16,0 0-16,0 0 16,0 0-1,0 0-15,8 7 16,-8 1-16,0 0 15,0-1-15,0 8 16,-8 1 0,1-1-16,-1 0 15,8-15-15</inkml:trace>
  <inkml:trace contextRef="#ctx0" brushRef="#br0" timeOffset="66089.2492">12186 7564 0,'0'0'0,"0"0"16,0 0-1,23 7-15,30-7 16,15 8-16,0-1 16,23 1-1,30-8-15,-31 8 16,-6-16-16,52 8 15,-8 8-15,-7-8 16,68 0 0,-83 0-16,53-8 15,7-15-15,-15 16 16,8-1 0,-46-7-16,54-8 15,-16 7-15,15-6 16,-37-1-1,-23 0-15,7 0 16,16 0-16,-46 8 16,0-1-16,-8-6 15,-29 6 1,-8 1-16,-8 0 16,-7 7-16,-8-7 15,-8 7-15,1 1 16,-1-1-1,1 0-15,-8 8 16,7-7-16,-7 7 16,8-8-1,-8 8-15,0 0 16,8-8-16,-1 1 16,1-1-1,-1 8-15,1 0 16,-8 0-16,0 0 15,0 0-15,-46 0 16,-44 8 0,90-8-16</inkml:trace>
  <inkml:trace contextRef="#ctx0" brushRef="#br0" timeOffset="66490.2491">12005 7701 0,'23'8'0,"45"-1"16,113 24-16,-37-8 15,52-1-15,-60 1 16,76 0-16,-38-7 16,53-1-1,-46 0-15,-22-7 16</inkml:trace>
  <inkml:trace contextRef="#ctx0" brushRef="#br0" timeOffset="66862.2695">15112 7693 0,'98'-7'0,"175"-24"15,-92 8-15,53-23 16,-30 1 0,-52 14-16,195-60 15,-301 75-15,75-14 16,15-1 0,-46 8-16,-6-7 15,-16 7-15,-8-15 16,-14 0-1,-16 7-15,-15 0 16,-8 9-16,-7-1 16,0 7-16,-7 1 15,-8 8 1,-8-1-16,0 0 16,8 8-16,0 0 15,8 0-15,7 0 16,0 0-1,0 0-15,0 0 16,7 0-16,-7 0 16,0 0-1,-15-7-15,15 7 16</inkml:trace>
  <inkml:trace contextRef="#ctx0" brushRef="#br0" timeOffset="76322.8863">17176 6289 0,'0'0'0,"0"23"16,7 23-16,1 30 15,7 23-15,0-38 16,0 0 0,-7-7-16,-8-1 15,-8 1-15,1-9 16,-1-6-16,1-9 15,-1-7 1,8-23-16</inkml:trace>
  <inkml:trace contextRef="#ctx0" brushRef="#br0" timeOffset="76928.875">17879 5747 0,'0'0'0,"0"0"16,0 0-16,-8 15 15,-7 23-15,-15 16 16,0 15 0,0-8-16,-1 30 15,9-7 1,14-15-16,1 7 15,7 1-15,7-24 16,8-7-16,8-16 16,7 1-1,-7-16-15,-1-7 16,-6-8-16,-1 0 16,0-8-16,0 0 15,0 1 1,0-8-16,0-1 15,0 1-15,1-8 16,-1-23 0,-8-30-16,1-16 15,-8 16-15,-8 15 16,1 15-16,-1 0 16,1 8-1,-1 8-15,-7-1 16,-15-7-16,30 38 15</inkml:trace>
  <inkml:trace contextRef="#ctx0" brushRef="#br0" timeOffset="81007.0979">13918 5900 0,'0'0'0,"0"7"16,0-7-16,-8 0 16,-7 8-1,-8 0-15,-7-1 16,7 1-16,1-1 15,-1 1-15,0 0 16,8-1 0,0 1-16,8 0 15,-1 7-15,0 8 16,8 15 0,8 15-16,15-7 15,7-8-15,-7-15 16,7 0-1,-8-15-15,1-1 16,0-7-16,0 0 16,-1-7-16,8-8 15,1-1 1,-1-7-16,-7 0 16,-1-7-16,1-8 15,-8 0 1,0-8-16,-7 0 15,-8 8-15,-8 0 16,-7 0-16,0 15 16,-8 0-1,1 7-15,-9 9 16,-44 22-16,75-15 16</inkml:trace>
  <inkml:trace contextRef="#ctx0" brushRef="#br0" timeOffset="87143.768">8921 5594 0,'0'0'0,"0"0"15,0 0 1,0 0-16,0 0 16,0 0-16,0 0 15,0 0-15,0 0 16,0 0-1,0 0-15,0 0 16,0 0-16,0 0 16,0 0-16,0 0 15,0 0 1,0 0-16,0 0 16,0 0-16,0 0 15,0 0 1,0 0-16,0 0 15,0 0-15,0 0 16,0 0-16,0 0 16,0 0-1,0 0-15,0 0 16,0 0-16,0 0 16,0 0-16</inkml:trace>
  <inkml:trace contextRef="#ctx0" brushRef="#br0" timeOffset="88494.8739">9064 7319 0,'0'0'16,"0"8"-16,-7-23 15,7 15-15,0 0 16,0 0-16,0 0 15,0 0 1,-8 0-16,1 0 16,-1 7-16,8-7 15,0 0 1,0 0-16,0 0 16,0 0-16,0 0 15,0 0-15,15 8 16,15 7-1,16 8-15,-1 15 16,23-7-16,23-1 16,7 1-1,-7-8-15,22 7 16,16 1-16,-54-16 16,24 8-16,29-15 15,-7-8 1,-23 0-16,8-16 15,-15 1-15,-23 0 16,-23 0-16,23-16 16,-7 8-1,-1 0-15,1 8 16,-8-16-16,-8 9 16,-7-9-1,-15 16-15,-1-8 16,-7 8-16,0 7 15,-7 0-15,0 1 16,-8 7 0,0 0-16,0 0 15,-8 7-15,0 9 16,8-1 0,0-8-16,0 1 15,8 7-15,15-7 16,14 7-16,16-7 15,0-8 1,-7 0-16,-16 0 16,-7 0-16,-8 0 15,-8 0 1,-7 0-16</inkml:trace>
  <inkml:trace contextRef="#ctx0" brushRef="#br0" timeOffset="89346.7005">10266 7464 0,'8'0'16,"22"16"-16,46-1 15,29 23-15,-29-23 16,0 1 0,45 14-16,-16-7 15,-14-8-15,15 0 16,23 8-16,-46-23 15,0-7 1,60-1-16,-37-15 16,-7 0-16,29-15 15,-14 8-15,-24-9 16,24-14 0,44-23-16,-52 15 15,8-8-15,-9 23 16,-29 0-16,-23 16 15,-15-1 1,0 16-16,-16 0 16,1 7-16,-8 8 15,0 0 1,8 15-16,0 1 16,14 7-16,1 7 15,7 16 1,-7 0-16,-7-8 15,6 8-15,1-16 16,30 1-16,-7-8 16,-8-8-1,-8-7-15,-15-8 16,0 0-16,1-8 16,6-7-16,16-16 15,0-7 1,-15 0-16,-8 7 15,-7 8-15,-8 8 16,0-8 0,8 8-16,-23 15 15</inkml:trace>
  <inkml:trace contextRef="#ctx0" brushRef="#br0" timeOffset="89736.717">13925 7647 0,'0'0'16,"0"8"-16,8 15 15,30 30 1,60 31-16,-23-23 16,9-15-16,-1-15 15,53-1-15,15-7 16,0-8-16,-7-15 15,15 0 1,37 0-16,8-7 16,-60-1-16,15-7 15,-1-8 1</inkml:trace>
  <inkml:trace contextRef="#ctx0" brushRef="#br0" timeOffset="89844.7068">16511 7724 0,'15'-8'15,"53"-15"-15,53-38 16,-15-15-1,7-16-15,-60 47 16,0-9-16,-8-7 16,-45 61-16</inkml:trace>
  <inkml:trace contextRef="#ctx0" brushRef="#br0" timeOffset="89909.6971">17100 7067 0,'0'0'16,"-30"-15"-16,-38-15 15,68 30 1</inkml:trace>
  <inkml:trace contextRef="#ctx0" brushRef="#br0" timeOffset="101962.0563">8898 6671 0,'0'0'15,"0"0"-15,0 0 16,0 0-16,7 7 15,1 1 1,0-1-16,-1 1 16,1 15-16,-1 8 15,-7-9-15,0 24 16,0 8 0,0-1-16,-7-7 15,-1 0-15,1-1 16,-1 1-1,0 8-15,-7-9 16,0 1-16,-7 0 16,-1-8-1,-7-7-15,-8-1 16,0-7-16,-7 0 16,7 0-16,0-8 15,-15 0-15,-15-7 16,-7 0-1,-1-1-15,0-7 16,-22 0-16,15-7 16,0-1-1,22-7-15,1-8 16,-23-8-16,-8-7 16,15 15-16,8-22 15,15-1 1,-15-8-16,15 1 15,0-1-15,1-7 16,6 8-16,8 0 16,8 7-1,7 8-15,8-1 16,0 17-16,0-1 16,15 23-1,-15-16-15,7 9 16,1-1-16,-1 1 15,1-1 1,-1 0-16,1 8 16,-1 0-16,1 0 15,7 0-15,0 0 16,-8 0-16,8 0 16,0 0-1,-8 0-15,1 8 16,-1 0-16,1-1 15,7-7 1,0 0-16,0 0 16,-8 8-16,8-8 15,0 0-15,0 0 16,0 7 0,0-7-16,0 0 15,0 0-15,0 0 16,0 0-16,0 0 15,0 0 1,0 0-16,0 0 16,0 0-16,0 0 15,0 0 1,0 0-16,0 0 16,-7 8-16,7-8 15,0 0-15,0 8 16,0-8-1,0 7-15,0 1 16,0 15-16,0 15 16,7 15-1,1 1-15,-1-8 16,8 22-16,8 9 16,0 14-16,-1 1 15,9-8 1,37 30-16,15 1 15,-15-39-15,8-7 16,22-1-16,23-6 16,-46-24-1,16-8-15,38 16 16,-24-31-16,1-7 16,38-8-1,-46-15-15,-30-8 16,15-15-16,23-16 15,-23 8-15,-7-7 16,-16-1 0,16-37-16,0-1 15,-8 8-15,-8-30 16,-30 22 0,1-37-16,-9 60 15,-7 8-15,-7-16 16,0 9-1,-1 22-15,-7-7 16,0 30-16,0 7 16,0 9-16,0-1 15,0 8-15,0 0 16,0 0 0,0 0-16,0 0 15,0 0-15,0 15 16,0 16-16,0-1 15,8 24 1,7-1-16,0 8 16,15 0-16,8 16 15,7-1 1,-7-7-16,0-1 16,0 1-16,-1 0 15,-6-8-15,14 15 16,16 1-1,7-9-15,-8-7 16,-7-7-16,-8-8 16,8 7-1,30-7-15,8-8 16,-15-15-16,-1-8 16,24 0-16,6-15 15,-29-7 1,-23-9-16,38-14 15,-1-8-15,1-16 16,-15 9-16,-1-17 16,1 1-1,0-15-15,-16 7 16,-7-15-16,-15 16 16,-8-16-1,-7 7-15,-1 9 16,-7 7-16,1 15 15,-9 0-15,1 16 16,-1 7 0,1 0-16,-8 8 15,0 7-15,0 8 16,0 0-16,0 0 16,0 0-1,7 8-15,1 7 16,-1 8-16,9 7 15,6 16 1,9-8-16,14 23 16,0-7-16,16 22 15,7 0-15,22 8 16,-6-15 0,-1 15-16,-15-15 15,30 7-15,8-23 16,-8-14-1,31-9-15,-31-15 16,-15-7-16,0-16 16,38 16-16,-7-16 15,-8-7 1,22-23-16,-22 0 16,-23-16-16,-7 8 15,22-22 1,0-9-16,-15-14 15,-22 15-15,-8-8 16,-8 15-16,8-23 16,-8 8-1,-14 16-15,-1 7 16,-7 7-16,-8 8 16,0 1-16,-8 22 15,1 0 1,-8 8-16,0 7 15,0 0-15,0 8 16,0 0 0,0 0-16,0 0 15,0 23-15,7 15 16,1 16-16,7 22 16,0 8-1,8 8-15,7-16 16,0 16-16,8 14 15,15-29 1,8-1-16,7 0 16,0 8-16,7-23 15,16 8-15,-15-23 16,-8-16 0,7 1-16,31-1 15,0-14-15,-15-9 16,22-14-1,-7-9-15,-38 1 16,0-15-16,0-24 16,8-14-16,-1-1 15,-7 8 1,-15 0-16,-8-23 16,-7 7-16,-7 1 15,-1 7-15,-8-7 16,-6 15-1,-1-8-15,-8 24 16,-7 6 0,0 1-16,0 8 15,0 7-15,0 8 16,0 15-16,-7-16 16,7 16-1,0 0-15,0 0 16,0 0-16,0 8 15,-8 15-15,8 15 16,8 15 0,7 8-16,0 8 15,15 0-15,0 7 16,1 1 0,-1 6-16,0-21 15,8-1-15,0-8 16,7 0-16,31-7 15,-1-8 1,1-15-16,7-7 16,23-16-16,-23-16 15,0-7 1,8-15-16,15-8 16,-16 1-16,1-16 15,30-23-15,-23 0 16,-30 7-1,0-22-15,-15 8 16,-15 7-16,-38 84 16</inkml:trace>
  <inkml:trace contextRef="#ctx0" brushRef="#br0" timeOffset="114323.0032">9064 6938 0,'0'0'16,"0"0"-16,0 0 16,8-8-16,-8 8 15,7 0-15,1 0 16,-1 0 0,1 0-16,0 0 15,-8 0-15,7 8 16,1 7-1,-1 31-15,-7-39 16,0 9-16,-7 7 16,-8-1-16,-8 1 15,-7 23 1,-1-15-16,1 14 16,8-14-16,-1-16 15,0 16 1,-7-1-16,0-7 15,-16 0-15,1-8 16,0 8-16,7-7 16,0-1-1,0-8-15,0 1 16,-15-8-16,-7-8 16,-8 16-16,0 0 15,7-16 1,-7 0-16,-7 1 15,-1-1-15,1-7 16,22-8 0,-8 0-16,-14-15 15,-16 0-15,15 0 16,16 7-16,-8 1 16,7-1-1,-7 0-15,0-7 16,8-7-16,14-1 15,9 0 1,6 0-16,1 0 16,0 8-16,0 8 15,-1-1-15,9 8 16,-1 0 0,0 8-16,8 7 15,8 1-15,-1-1 16,1 1-16,-1-1 15,0 0 1,8 8-16,0 0 16,0 0-16,0 0 15,0 0-15,0 0 16,0 0 0,0 0-16,0 0 15,0 0-15,0 0 16,0 0-1,-7-7-15,7 7 16,0 0-16,0 0 16,0 0-1,0 0-15,-8 0 16,1-8-16,-1 8 16,1 0-16,-1-8 15,1 1 1,-1-1-16,0 0 15,1 1-15,7 7 16,0-8-16,-8 1 16,8-1-1,0 0-15,0 1 16,-7-1-16,7 0 16,0 8-1,0-7-15,0 7 16,0-8-16,0 1 15,0 7-15,0 0 16,0 0-16,0 0 16,0 0-1,0 0-15,0 0 16,0 0-16,0 0 16,0 0-1,0 0-15,0 0 16,0 15-16,0 8 15,0 7-15,7-7 16,1 8 0,7 14-16,-7-29 15,14 52-15,1-22 16,15 8 0,-1-1-16,1-7 15,-7-8-15,14 8 16,15 0-16,31 15 15,-8-8 1,0 0-16,31 16 16,7-15-16,-31-9 15,16 1-15,53 15 16,-38 0 0,76 16-16,-84-32 15,53 1-15,8 8 16,30-9-1,-45 1-15,38 8 16,7-1-16,60-7 16,-135-16-1,143 9-15,-60-17 16,-16 1-16,69 0 16,-16-15-16,-45 7 15,91-15-15,-30 8 16,-38-16-1,83 1-15,-23-16 16,-76 7-16,62-22 16,21 0-1,24-31-15,-53 24 16,-69-9-16,137-15 16,-54 8-16,-67 0 15,45-30 1,15 7-16,-75 7 15,30-22-15,22-8 16,-105 31 0,83-31-16,-84 23 15,54-15-15,-91 46 16,7-8-16,-15 15 16,-15 8-1,-14 7-15,-24 8 16,0 8-16,-7 0 15,-8 7 1,-7 0-16,-8 1 16,0 7-16,0 0 15,-7 0-15,-1 0 16,9 7 0,-1 1-16,-8 0 15,8-1-15,-7 1 16,-1 0-1,9-1-15,-9-7 16,1 8-16,-1-8 16,1 0-16,-1 0 15,1 0 1,-8 0-16,0 0 16,0 0-16,0 0 15,0 0 1,7 0-16,1 7 15,-8-7-15,0 0 16,0 0-16,0 0 16,0 0-1,0 0-15,0 0 16,8 0-16,-1 0 16,-7 0-16,0 0 15,0 0 1,0 0-16,0 0 15,0 0-15,0 0 16,0 0 0,0 0-16,0 0 15,0 0-15,0 0 16,0 0 0,0 0-16,0 0 15,0 0-15,0 0 16,0 0-16,0 0 15,0 0 1,0 0-16</inkml:trace>
  <inkml:trace contextRef="#ctx0" brushRef="#br0" timeOffset="126101.6924">8172 5602 0,'0'0'0,"0"0"15,0 0-15,0 0 16,0 0 0,0 0-16,0 0 15,8 0-15,14 0 16,1 0-1,7 0-15,8-8 16,7 1-16,8-1 16,0-7-16,-53 15 15</inkml:trace>
  <inkml:trace contextRef="#ctx0" brushRef="#br0" timeOffset="126414.0913">8958 5343 0,'0'0'16,"-7"30"-16,-1 62 15,8-16 1,0 8-16,0-15 16,0 30-16,8-38 15,7 8 1,-15-69-16</inkml:trace>
  <inkml:trace contextRef="#ctx0" brushRef="#br0" timeOffset="127625.1527">11068 5220 0,'0'0'0,"15"0"15,30-7-15,23-16 16,-7 31 0,-16-1-16,0-7 15,23-7-15,8-1 16,-76 8-16</inkml:trace>
  <inkml:trace contextRef="#ctx0" brushRef="#br0" timeOffset="127976.9369">11839 5060 0,'0'0'0,"0"0"16,0 0-1,0 0-15,0 8 16,15 30-16,7 15 15,1 1-15,0-8 16,0 7 0,-1 8-16,-22-61 15</inkml:trace>
  <inkml:trace contextRef="#ctx0" brushRef="#br0" timeOffset="128643.5087">13547 5602 0,'0'0'16,"0"0"-16,0 0 15,0 0-15,0 0 16,8 0 0,30-8-16,30-7 15,7-8-15,1-7 16,-8-8 0,15-16-16,-83 54 15</inkml:trace>
  <inkml:trace contextRef="#ctx0" brushRef="#br0" timeOffset="128998.1599">13978 5266 0,'0'0'0,"0"0"15,0 0-15,8 15 16,7 39-16,23 53 15,-8-23 1,-7-16-16,7 9 16,-8-1-16,1-23 15,-8-14-15,-15-39 16</inkml:trace>
  <inkml:trace contextRef="#ctx0" brushRef="#br0" timeOffset="129563.3279">15263 5633 0,'0'0'0,"23"0"16,15 0-16,30 7 16,7-7-1,16-15 1,-30-8-16,-8-15 15,15-23-15,-68 61 16</inkml:trace>
  <inkml:trace contextRef="#ctx0" brushRef="#br0" timeOffset="129825.3315">15860 5434 0,'0'38'16,"8"0"-16,-8 24 15,0 21 1,0-83-16</inkml:trace>
</inkml:ink>
</file>

<file path=ppt/media/image1.gif>
</file>

<file path=ppt/media/image10.png>
</file>

<file path=ppt/media/image12.png>
</file>

<file path=ppt/media/image120.png>
</file>

<file path=ppt/media/image14.png>
</file>

<file path=ppt/media/image15.tiff>
</file>

<file path=ppt/media/image17.png>
</file>

<file path=ppt/media/image18.png>
</file>

<file path=ppt/media/image19.png>
</file>

<file path=ppt/media/image190.png>
</file>

<file path=ppt/media/image2.png>
</file>

<file path=ppt/media/image20.png>
</file>

<file path=ppt/media/image20.tiff>
</file>

<file path=ppt/media/image21.png>
</file>

<file path=ppt/media/image21.tiff>
</file>

<file path=ppt/media/image22.png>
</file>

<file path=ppt/media/image22.tiff>
</file>

<file path=ppt/media/image23.png>
</file>

<file path=ppt/media/image24.png>
</file>

<file path=ppt/media/image3.gif>
</file>

<file path=ppt/media/image37.png>
</file>

<file path=ppt/media/image39.png>
</file>

<file path=ppt/media/image4.gif>
</file>

<file path=ppt/media/image5.gif>
</file>

<file path=ppt/media/image6.jpg>
</file>

<file path=ppt/media/image7.png>
</file>

<file path=ppt/media/image8.jpe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/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  <p:extLst>
      <p:ext uri="{BB962C8B-B14F-4D97-AF65-F5344CB8AC3E}">
        <p14:creationId xmlns:p14="http://schemas.microsoft.com/office/powerpoint/2010/main" val="3298397974"/>
      </p:ext>
    </p:extLst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Google Shape;181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Google Shape;182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96116505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8" name="Google Shape;218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19" name="Google Shape;219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28604474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gif"/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gif"/><Relationship Id="rId2" Type="http://schemas.openxmlformats.org/officeDocument/2006/relationships/image" Target="../media/image3.gif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7544483" y="657775"/>
            <a:ext cx="1299300" cy="432900"/>
          </a:xfrm>
          <a:prstGeom prst="triangle">
            <a:avLst>
              <a:gd name="adj" fmla="val 32425"/>
            </a:avLst>
          </a:prstGeom>
          <a:solidFill>
            <a:srgbClr val="A5002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11" name="Google Shape;11;p2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  <a:solidFill>
            <a:srgbClr val="7DABFF"/>
          </a:solidFill>
        </p:grpSpPr>
        <p:sp>
          <p:nvSpPr>
            <p:cNvPr id="12" name="Google Shape;12;p2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3" name="Google Shape;13;p2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4" name="Google Shape;14;p2"/>
          <p:cNvGrpSpPr/>
          <p:nvPr/>
        </p:nvGrpSpPr>
        <p:grpSpPr>
          <a:xfrm rot="10800000" flipH="1">
            <a:off x="1" y="1090763"/>
            <a:ext cx="8847502" cy="2961975"/>
            <a:chOff x="-8178042" y="-4493254"/>
            <a:chExt cx="19483598" cy="6522736"/>
          </a:xfrm>
          <a:solidFill>
            <a:srgbClr val="CC092F"/>
          </a:solidFill>
        </p:grpSpPr>
        <p:sp>
          <p:nvSpPr>
            <p:cNvPr id="15" name="Google Shape;15;p2"/>
            <p:cNvSpPr/>
            <p:nvPr/>
          </p:nvSpPr>
          <p:spPr>
            <a:xfrm>
              <a:off x="-8178042" y="-4493118"/>
              <a:ext cx="12968400" cy="6522600"/>
            </a:xfrm>
            <a:prstGeom prst="rect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16" name="Google Shape;16;p2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17" name="Google Shape;17;p2"/>
          <p:cNvGrpSpPr/>
          <p:nvPr/>
        </p:nvGrpSpPr>
        <p:grpSpPr>
          <a:xfrm>
            <a:off x="3677236" y="4278349"/>
            <a:ext cx="5480829" cy="432996"/>
            <a:chOff x="5582265" y="4646738"/>
            <a:chExt cx="5480829" cy="432996"/>
          </a:xfrm>
        </p:grpSpPr>
        <p:sp>
          <p:nvSpPr>
            <p:cNvPr id="18" name="Google Shape;18;p2"/>
            <p:cNvSpPr/>
            <p:nvPr/>
          </p:nvSpPr>
          <p:spPr>
            <a:xfrm rot="10800000">
              <a:off x="5582265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19" name="Google Shape;19;p2"/>
            <p:cNvGrpSpPr/>
            <p:nvPr/>
          </p:nvGrpSpPr>
          <p:grpSpPr>
            <a:xfrm flipH="1">
              <a:off x="5585232" y="4646738"/>
              <a:ext cx="5477861" cy="304551"/>
              <a:chOff x="-24158748" y="330075"/>
              <a:chExt cx="30568423" cy="1699506"/>
            </a:xfrm>
          </p:grpSpPr>
          <p:sp>
            <p:nvSpPr>
              <p:cNvPr id="20" name="Google Shape;20;p2"/>
              <p:cNvSpPr/>
              <p:nvPr/>
            </p:nvSpPr>
            <p:spPr>
              <a:xfrm>
                <a:off x="-24158748" y="330081"/>
                <a:ext cx="289080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21" name="Google Shape;21;p2"/>
              <p:cNvSpPr/>
              <p:nvPr/>
            </p:nvSpPr>
            <p:spPr>
              <a:xfrm>
                <a:off x="4710175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22" name="Google Shape;22;p2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29619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1pPr>
            <a:lvl2pPr lvl="1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2pPr>
            <a:lvl3pPr lvl="2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3pPr>
            <a:lvl4pPr lvl="3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4pPr>
            <a:lvl5pPr lvl="4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5pPr>
            <a:lvl6pPr lvl="5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6pPr>
            <a:lvl7pPr lvl="6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7pPr>
            <a:lvl8pPr lvl="7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8pPr>
            <a:lvl9pPr lvl="8" algn="ctr">
              <a:spcBef>
                <a:spcPts val="0"/>
              </a:spcBef>
              <a:spcAft>
                <a:spcPts val="0"/>
              </a:spcAft>
              <a:buSzPts val="4800"/>
              <a:buNone/>
              <a:defRPr sz="4800"/>
            </a:lvl9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Google Shape;24;p3"/>
          <p:cNvSpPr/>
          <p:nvPr/>
        </p:nvSpPr>
        <p:spPr>
          <a:xfrm>
            <a:off x="5697214" y="2635519"/>
            <a:ext cx="889200" cy="296400"/>
          </a:xfrm>
          <a:prstGeom prst="triangle">
            <a:avLst>
              <a:gd name="adj" fmla="val 32425"/>
            </a:avLst>
          </a:prstGeom>
          <a:solidFill>
            <a:srgbClr val="26324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endParaRPr>
              <a:latin typeface="Arvo"/>
              <a:ea typeface="Arvo"/>
              <a:cs typeface="Arvo"/>
              <a:sym typeface="Arvo"/>
            </a:endParaRPr>
          </a:p>
        </p:txBody>
      </p:sp>
      <p:grpSp>
        <p:nvGrpSpPr>
          <p:cNvPr id="25" name="Google Shape;25;p3"/>
          <p:cNvGrpSpPr/>
          <p:nvPr/>
        </p:nvGrpSpPr>
        <p:grpSpPr>
          <a:xfrm>
            <a:off x="0" y="-7088"/>
            <a:ext cx="8661398" cy="5150588"/>
            <a:chOff x="0" y="-7088"/>
            <a:chExt cx="8661398" cy="5150588"/>
          </a:xfrm>
        </p:grpSpPr>
        <p:sp>
          <p:nvSpPr>
            <p:cNvPr id="26" name="Google Shape;26;p3"/>
            <p:cNvSpPr/>
            <p:nvPr/>
          </p:nvSpPr>
          <p:spPr>
            <a:xfrm>
              <a:off x="0" y="0"/>
              <a:ext cx="3525000" cy="5143500"/>
            </a:xfrm>
            <a:prstGeom prst="rect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7" name="Google Shape;27;p3"/>
            <p:cNvSpPr/>
            <p:nvPr/>
          </p:nvSpPr>
          <p:spPr>
            <a:xfrm rot="10800000" flipH="1">
              <a:off x="3517898" y="-7088"/>
              <a:ext cx="5143500" cy="5143500"/>
            </a:xfrm>
            <a:prstGeom prst="rtTriangle">
              <a:avLst/>
            </a:prstGeom>
            <a:solidFill>
              <a:srgbClr val="C7D3E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28" name="Google Shape;28;p3"/>
          <p:cNvGrpSpPr/>
          <p:nvPr/>
        </p:nvGrpSpPr>
        <p:grpSpPr>
          <a:xfrm rot="10800000" flipH="1">
            <a:off x="-2" y="2924826"/>
            <a:ext cx="6589087" cy="2027268"/>
            <a:chOff x="-9894852" y="-4493254"/>
            <a:chExt cx="21200407" cy="6522740"/>
          </a:xfrm>
        </p:grpSpPr>
        <p:sp>
          <p:nvSpPr>
            <p:cNvPr id="29" name="Google Shape;29;p3"/>
            <p:cNvSpPr/>
            <p:nvPr/>
          </p:nvSpPr>
          <p:spPr>
            <a:xfrm>
              <a:off x="-9894852" y="-4493114"/>
              <a:ext cx="14685300" cy="6522600"/>
            </a:xfrm>
            <a:prstGeom prst="rect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sp>
          <p:nvSpPr>
            <p:cNvPr id="30" name="Google Shape;30;p3"/>
            <p:cNvSpPr/>
            <p:nvPr/>
          </p:nvSpPr>
          <p:spPr>
            <a:xfrm>
              <a:off x="4782955" y="-4493254"/>
              <a:ext cx="6522600" cy="6522600"/>
            </a:xfrm>
            <a:prstGeom prst="rtTriangle">
              <a:avLst/>
            </a:prstGeom>
            <a:solidFill>
              <a:srgbClr val="3F537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</p:grpSp>
      <p:grpSp>
        <p:nvGrpSpPr>
          <p:cNvPr id="31" name="Google Shape;31;p3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32" name="Google Shape;32;p3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33" name="Google Shape;33;p3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34" name="Google Shape;34;p3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5" name="Google Shape;35;p3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36" name="Google Shape;36;p3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37" name="Google Shape;37;p3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38" name="Google Shape;38;p3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39" name="Google Shape;39;p3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/>
          <a:lstStyle>
            <a:lvl1pPr lvl="0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1pPr>
            <a:lvl2pPr lvl="1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2pPr>
            <a:lvl3pPr lvl="2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3pPr>
            <a:lvl4pPr lvl="3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4pPr>
            <a:lvl5pPr lvl="4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5pPr>
            <a:lvl6pPr lvl="5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6pPr>
            <a:lvl7pPr lvl="6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7pPr>
            <a:lvl8pPr lvl="7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8pPr>
            <a:lvl9pPr lvl="8" rtl="0">
              <a:spcBef>
                <a:spcPts val="0"/>
              </a:spcBef>
              <a:spcAft>
                <a:spcPts val="0"/>
              </a:spcAft>
              <a:buSzPts val="3000"/>
              <a:buNone/>
              <a:defRPr sz="3000"/>
            </a:lvl9pPr>
          </a:lstStyle>
          <a:p>
            <a:endParaRPr/>
          </a:p>
        </p:txBody>
      </p:sp>
      <p:sp>
        <p:nvSpPr>
          <p:cNvPr id="40" name="Google Shape;40;p3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/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1pPr>
            <a:lvl2pPr lvl="1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2pPr>
            <a:lvl3pPr lvl="2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3pPr>
            <a:lvl4pPr lvl="3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4pPr>
            <a:lvl5pPr lvl="4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5pPr>
            <a:lvl6pPr lvl="5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6pPr>
            <a:lvl7pPr lvl="6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7pPr>
            <a:lvl8pPr lvl="7" rtl="0">
              <a:spcBef>
                <a:spcPts val="1000"/>
              </a:spcBef>
              <a:spcAft>
                <a:spcPts val="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8pPr>
            <a:lvl9pPr lvl="8" rtl="0">
              <a:spcBef>
                <a:spcPts val="1000"/>
              </a:spcBef>
              <a:spcAft>
                <a:spcPts val="1000"/>
              </a:spcAft>
              <a:buClr>
                <a:srgbClr val="FF9800"/>
              </a:buClr>
              <a:buSzPts val="2000"/>
              <a:buNone/>
              <a:defRPr sz="2000">
                <a:solidFill>
                  <a:srgbClr val="FF9800"/>
                </a:solidFill>
              </a:defRPr>
            </a:lvl9pPr>
          </a:lstStyle>
          <a:p>
            <a:endParaRPr/>
          </a:p>
        </p:txBody>
      </p:sp>
      <p:sp>
        <p:nvSpPr>
          <p:cNvPr id="41" name="Google Shape;41;p3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62" name="Google Shape;62;p5"/>
          <p:cNvGrpSpPr/>
          <p:nvPr/>
        </p:nvGrpSpPr>
        <p:grpSpPr>
          <a:xfrm>
            <a:off x="-4" y="40"/>
            <a:ext cx="7072430" cy="1327315"/>
            <a:chOff x="-4" y="40"/>
            <a:chExt cx="7072430" cy="1327315"/>
          </a:xfrm>
        </p:grpSpPr>
        <p:sp>
          <p:nvSpPr>
            <p:cNvPr id="63" name="Google Shape;63;p5"/>
            <p:cNvSpPr/>
            <p:nvPr/>
          </p:nvSpPr>
          <p:spPr>
            <a:xfrm>
              <a:off x="6292649" y="126425"/>
              <a:ext cx="779700" cy="259800"/>
            </a:xfrm>
            <a:prstGeom prst="triangle">
              <a:avLst>
                <a:gd name="adj" fmla="val 32425"/>
              </a:avLst>
            </a:prstGeom>
            <a:solidFill>
              <a:srgbClr val="263248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latin typeface="Arvo"/>
                <a:ea typeface="Arvo"/>
                <a:cs typeface="Arvo"/>
                <a:sym typeface="Arvo"/>
              </a:endParaRPr>
            </a:p>
          </p:txBody>
        </p:sp>
        <p:grpSp>
          <p:nvGrpSpPr>
            <p:cNvPr id="64" name="Google Shape;64;p5"/>
            <p:cNvGrpSpPr/>
            <p:nvPr/>
          </p:nvGrpSpPr>
          <p:grpSpPr>
            <a:xfrm rot="10800000" flipH="1">
              <a:off x="3" y="40"/>
              <a:ext cx="6756168" cy="1327315"/>
              <a:chOff x="-2168138" y="330075"/>
              <a:chExt cx="8650663" cy="1699506"/>
            </a:xfrm>
          </p:grpSpPr>
          <p:sp>
            <p:nvSpPr>
              <p:cNvPr id="65" name="Google Shape;65;p5"/>
              <p:cNvSpPr/>
              <p:nvPr/>
            </p:nvSpPr>
            <p:spPr>
              <a:xfrm>
                <a:off x="-2168138" y="330081"/>
                <a:ext cx="69582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6" name="Google Shape;66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  <p:grpSp>
          <p:nvGrpSpPr>
            <p:cNvPr id="67" name="Google Shape;67;p5"/>
            <p:cNvGrpSpPr/>
            <p:nvPr/>
          </p:nvGrpSpPr>
          <p:grpSpPr>
            <a:xfrm rot="10800000" flipH="1">
              <a:off x="-4" y="381007"/>
              <a:ext cx="7072430" cy="771744"/>
              <a:chOff x="-9092084" y="330075"/>
              <a:chExt cx="15574609" cy="1699501"/>
            </a:xfrm>
          </p:grpSpPr>
          <p:sp>
            <p:nvSpPr>
              <p:cNvPr id="68" name="Google Shape;68;p5"/>
              <p:cNvSpPr/>
              <p:nvPr/>
            </p:nvSpPr>
            <p:spPr>
              <a:xfrm>
                <a:off x="-9092084" y="330076"/>
                <a:ext cx="13882200" cy="1699500"/>
              </a:xfrm>
              <a:prstGeom prst="rect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  <p:sp>
            <p:nvSpPr>
              <p:cNvPr id="69" name="Google Shape;69;p5"/>
              <p:cNvSpPr/>
              <p:nvPr/>
            </p:nvSpPr>
            <p:spPr>
              <a:xfrm>
                <a:off x="4783025" y="330075"/>
                <a:ext cx="1699500" cy="1699500"/>
              </a:xfrm>
              <a:prstGeom prst="rtTriangle">
                <a:avLst/>
              </a:prstGeom>
              <a:solidFill>
                <a:srgbClr val="3F5378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>
                  <a:latin typeface="Arvo"/>
                  <a:ea typeface="Arvo"/>
                  <a:cs typeface="Arvo"/>
                  <a:sym typeface="Arvo"/>
                </a:endParaRPr>
              </a:p>
            </p:txBody>
          </p:sp>
        </p:grpSp>
      </p:grpSp>
      <p:grpSp>
        <p:nvGrpSpPr>
          <p:cNvPr id="70" name="Google Shape;70;p5"/>
          <p:cNvGrpSpPr/>
          <p:nvPr/>
        </p:nvGrpSpPr>
        <p:grpSpPr>
          <a:xfrm>
            <a:off x="6946842" y="4472723"/>
            <a:ext cx="2202830" cy="670795"/>
            <a:chOff x="5575242" y="4472723"/>
            <a:chExt cx="2202830" cy="670795"/>
          </a:xfrm>
        </p:grpSpPr>
        <p:sp>
          <p:nvSpPr>
            <p:cNvPr id="71" name="Google Shape;71;p5"/>
            <p:cNvSpPr/>
            <p:nvPr/>
          </p:nvSpPr>
          <p:spPr>
            <a:xfrm rot="10800000">
              <a:off x="5575242" y="4948334"/>
              <a:ext cx="394200" cy="131400"/>
            </a:xfrm>
            <a:prstGeom prst="triangle">
              <a:avLst>
                <a:gd name="adj" fmla="val 32425"/>
              </a:avLst>
            </a:prstGeom>
            <a:solidFill>
              <a:srgbClr val="D26F00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2" name="Google Shape;72;p5"/>
            <p:cNvGrpSpPr/>
            <p:nvPr/>
          </p:nvGrpSpPr>
          <p:grpSpPr>
            <a:xfrm flipH="1">
              <a:off x="5734850" y="4472723"/>
              <a:ext cx="2040837" cy="670795"/>
              <a:chOff x="1297954" y="330075"/>
              <a:chExt cx="5169293" cy="1699506"/>
            </a:xfrm>
          </p:grpSpPr>
          <p:sp>
            <p:nvSpPr>
              <p:cNvPr id="73" name="Google Shape;73;p5"/>
              <p:cNvSpPr/>
              <p:nvPr/>
            </p:nvSpPr>
            <p:spPr>
              <a:xfrm>
                <a:off x="1297954" y="330081"/>
                <a:ext cx="3476700" cy="1699500"/>
              </a:xfrm>
              <a:prstGeom prst="rect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4" name="Google Shape;74;p5"/>
              <p:cNvSpPr/>
              <p:nvPr/>
            </p:nvSpPr>
            <p:spPr>
              <a:xfrm>
                <a:off x="4767747" y="330075"/>
                <a:ext cx="1699500" cy="1699500"/>
              </a:xfrm>
              <a:prstGeom prst="rtTriangle">
                <a:avLst/>
              </a:prstGeom>
              <a:solidFill>
                <a:srgbClr val="C7D3E6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  <p:grpSp>
          <p:nvGrpSpPr>
            <p:cNvPr id="75" name="Google Shape;75;p5"/>
            <p:cNvGrpSpPr/>
            <p:nvPr/>
          </p:nvGrpSpPr>
          <p:grpSpPr>
            <a:xfrm flipH="1">
              <a:off x="5578209" y="4646738"/>
              <a:ext cx="2199863" cy="304563"/>
              <a:chOff x="-5827153" y="330075"/>
              <a:chExt cx="12276019" cy="1699569"/>
            </a:xfrm>
          </p:grpSpPr>
          <p:sp>
            <p:nvSpPr>
              <p:cNvPr id="76" name="Google Shape;76;p5"/>
              <p:cNvSpPr/>
              <p:nvPr/>
            </p:nvSpPr>
            <p:spPr>
              <a:xfrm>
                <a:off x="-5827153" y="330144"/>
                <a:ext cx="10612200" cy="1699500"/>
              </a:xfrm>
              <a:prstGeom prst="rect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  <p:sp>
            <p:nvSpPr>
              <p:cNvPr id="77" name="Google Shape;77;p5"/>
              <p:cNvSpPr/>
              <p:nvPr/>
            </p:nvSpPr>
            <p:spPr>
              <a:xfrm>
                <a:off x="4749366" y="330075"/>
                <a:ext cx="1699500" cy="1699500"/>
              </a:xfrm>
              <a:prstGeom prst="rtTriangle">
                <a:avLst/>
              </a:prstGeom>
              <a:solidFill>
                <a:srgbClr val="FF9800"/>
              </a:solidFill>
              <a:ln>
                <a:noFill/>
              </a:ln>
            </p:spPr>
            <p:txBody>
              <a:bodyPr spcFirstLastPara="1" wrap="square" lIns="91425" tIns="91425" rIns="91425" bIns="91425" anchor="ctr" anchorCtr="0">
                <a:noAutofit/>
              </a:bodyPr>
              <a:lstStyle/>
              <a:p>
                <a:pPr marL="0" lvl="0" indent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/>
              </a:p>
            </p:txBody>
          </p:sp>
        </p:grpSp>
      </p:grpSp>
      <p:sp>
        <p:nvSpPr>
          <p:cNvPr id="78" name="Google Shape;78;p5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492400" cy="7662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20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5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SzPts val="2400"/>
              <a:buChar char="▰"/>
              <a:defRPr/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SzPts val="2400"/>
              <a:buChar char="▻"/>
              <a:defRPr/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SzPts val="2400"/>
              <a:buChar char="▻"/>
              <a:defRPr/>
            </a:lvl9pPr>
          </a:lstStyle>
          <a:p>
            <a:endParaRPr/>
          </a:p>
        </p:txBody>
      </p:sp>
      <p:sp>
        <p:nvSpPr>
          <p:cNvPr id="80" name="Google Shape;80;p5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  <p:pic>
        <p:nvPicPr>
          <p:cNvPr id="21" name="Imagen 20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1847" y="270850"/>
            <a:ext cx="1238277" cy="1009650"/>
          </a:xfrm>
          <a:prstGeom prst="rect">
            <a:avLst/>
          </a:prstGeom>
        </p:spPr>
      </p:pic>
      <p:pic>
        <p:nvPicPr>
          <p:cNvPr id="22" name="Imagen 21"/>
          <p:cNvPicPr>
            <a:picLocks noChangeAspect="1"/>
          </p:cNvPicPr>
          <p:nvPr userDrawn="1"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5250" y="4497808"/>
            <a:ext cx="2001976" cy="645708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3"/>
          <p:cNvSpPr/>
          <p:nvPr/>
        </p:nvSpPr>
        <p:spPr>
          <a:xfrm>
            <a:off x="4572000" y="4857750"/>
            <a:ext cx="4572000" cy="285750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5" name="Rectangle 4"/>
          <p:cNvSpPr/>
          <p:nvPr/>
        </p:nvSpPr>
        <p:spPr>
          <a:xfrm>
            <a:off x="0" y="4857750"/>
            <a:ext cx="4572000" cy="285750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6" name="Rectangle 5"/>
          <p:cNvSpPr/>
          <p:nvPr/>
        </p:nvSpPr>
        <p:spPr>
          <a:xfrm>
            <a:off x="0" y="571500"/>
            <a:ext cx="9144000" cy="571500"/>
          </a:xfrm>
          <a:prstGeom prst="rect">
            <a:avLst/>
          </a:prstGeom>
          <a:gradFill flip="none" rotWithShape="1">
            <a:gsLst>
              <a:gs pos="0">
                <a:schemeClr val="tx1"/>
              </a:gs>
              <a:gs pos="100000">
                <a:srgbClr val="3333B2"/>
              </a:gs>
            </a:gsLst>
            <a:lin ang="10800000" scaled="1"/>
            <a:tileRect/>
          </a:gradFill>
          <a:ln>
            <a:noFill/>
          </a:ln>
          <a:effectLst>
            <a:outerShdw blurRad="50800" dist="88900" dir="5400000" algn="tl" rotWithShape="0">
              <a:prstClr val="black">
                <a:alpha val="4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/>
          </a:p>
        </p:txBody>
      </p:sp>
      <p:sp>
        <p:nvSpPr>
          <p:cNvPr id="7" name="TextBox 6"/>
          <p:cNvSpPr txBox="1"/>
          <p:nvPr/>
        </p:nvSpPr>
        <p:spPr>
          <a:xfrm>
            <a:off x="1071564" y="4866085"/>
            <a:ext cx="3500437" cy="277415"/>
          </a:xfrm>
          <a:prstGeom prst="rect">
            <a:avLst/>
          </a:prstGeom>
          <a:noFill/>
        </p:spPr>
        <p:txBody>
          <a:bodyPr anchor="ctr"/>
          <a:lstStyle/>
          <a:p>
            <a:pPr algn="r" fontAlgn="auto">
              <a:spcBef>
                <a:spcPts val="0"/>
              </a:spcBef>
              <a:spcAft>
                <a:spcPts val="0"/>
              </a:spcAft>
              <a:defRPr/>
            </a:pPr>
            <a:r>
              <a:rPr lang="en-US" sz="900" kern="1200" dirty="0">
                <a:solidFill>
                  <a:schemeClr val="bg1"/>
                </a:solidFill>
                <a:latin typeface="Arial" charset="0"/>
                <a:ea typeface="+mn-ea"/>
                <a:cs typeface="Arial" charset="0"/>
              </a:rPr>
              <a:t>Leon Palafox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04800" y="1314451"/>
            <a:ext cx="8382000" cy="3280172"/>
          </a:xfrm>
        </p:spPr>
        <p:txBody>
          <a:bodyPr/>
          <a:lstStyle>
            <a:lvl1pPr>
              <a:buSzPct val="60000"/>
              <a:buFontTx/>
              <a:buBlip>
                <a:blip r:embed="rId2"/>
              </a:buBlip>
              <a:defRPr/>
            </a:lvl1pPr>
            <a:lvl2pPr>
              <a:buSzPct val="60000"/>
              <a:buFontTx/>
              <a:buBlip>
                <a:blip r:embed="rId3"/>
              </a:buBlip>
              <a:defRPr/>
            </a:lvl2pPr>
          </a:lstStyle>
          <a:p>
            <a:pPr lvl="0"/>
            <a:r>
              <a:rPr lang="es-ES"/>
              <a:t>Editar el estilo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n-US" dirty="0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38100" y="585036"/>
            <a:ext cx="9007642" cy="557965"/>
          </a:xfrm>
        </p:spPr>
        <p:txBody>
          <a:bodyPr/>
          <a:lstStyle>
            <a:lvl1pPr marL="137160" algn="l">
              <a:defRPr baseline="0">
                <a:solidFill>
                  <a:schemeClr val="bg1"/>
                </a:solidFill>
              </a:defRPr>
            </a:lvl1pPr>
          </a:lstStyle>
          <a:p>
            <a:r>
              <a:rPr lang="es-ES"/>
              <a:t>Haga clic para modificar el estilo de título del patrón</a:t>
            </a:r>
            <a:endParaRPr lang="en-US" dirty="0"/>
          </a:p>
        </p:txBody>
      </p:sp>
      <p:sp>
        <p:nvSpPr>
          <p:cNvPr id="9" name="Footer Placeholder 4"/>
          <p:cNvSpPr>
            <a:spLocks noGrp="1"/>
          </p:cNvSpPr>
          <p:nvPr>
            <p:ph type="ftr" sz="quarter" idx="11"/>
          </p:nvPr>
        </p:nvSpPr>
        <p:spPr>
          <a:xfrm>
            <a:off x="4572000" y="4869657"/>
            <a:ext cx="3505200" cy="273844"/>
          </a:xfrm>
        </p:spPr>
        <p:txBody>
          <a:bodyPr/>
          <a:lstStyle>
            <a:lvl1pPr algn="l">
              <a:defRPr baseline="0" smtClean="0">
                <a:solidFill>
                  <a:schemeClr val="bg1"/>
                </a:solidFill>
              </a:defRPr>
            </a:lvl1pPr>
          </a:lstStyle>
          <a:p>
            <a:endParaRPr lang="en-US"/>
          </a:p>
        </p:txBody>
      </p:sp>
      <p:sp>
        <p:nvSpPr>
          <p:cNvPr id="10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8077200" y="4869657"/>
            <a:ext cx="1066800" cy="273844"/>
          </a:xfrm>
        </p:spPr>
        <p:txBody>
          <a:bodyPr/>
          <a:lstStyle>
            <a:lvl1pPr>
              <a:defRPr baseline="0" smtClean="0">
                <a:solidFill>
                  <a:schemeClr val="bg1"/>
                </a:solidFill>
              </a:defRPr>
            </a:lvl1pPr>
          </a:lstStyle>
          <a:p>
            <a:fld id="{EE30A369-18F9-4BE8-9B0F-1974E6BF41F7}" type="slidenum">
              <a:rPr lang="en-US" smtClean="0"/>
              <a:t>‹Nº›</a:t>
            </a:fld>
            <a:endParaRPr lang="en-US"/>
          </a:p>
        </p:txBody>
      </p:sp>
      <p:sp>
        <p:nvSpPr>
          <p:cNvPr id="11" name="Rectangle 10"/>
          <p:cNvSpPr/>
          <p:nvPr/>
        </p:nvSpPr>
        <p:spPr>
          <a:xfrm>
            <a:off x="4495800" y="-9024"/>
            <a:ext cx="4648200" cy="580524"/>
          </a:xfrm>
          <a:prstGeom prst="rect">
            <a:avLst/>
          </a:prstGeom>
          <a:solidFill>
            <a:srgbClr val="3333B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  <p:sp>
        <p:nvSpPr>
          <p:cNvPr id="12" name="Rectangle 11"/>
          <p:cNvSpPr/>
          <p:nvPr/>
        </p:nvSpPr>
        <p:spPr>
          <a:xfrm>
            <a:off x="-6016" y="-9024"/>
            <a:ext cx="4572000" cy="594059"/>
          </a:xfrm>
          <a:prstGeom prst="rect">
            <a:avLst/>
          </a:prstGeom>
          <a:solidFill>
            <a:schemeClr val="tx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fontAlgn="auto">
              <a:spcBef>
                <a:spcPts val="0"/>
              </a:spcBef>
              <a:spcAft>
                <a:spcPts val="0"/>
              </a:spcAft>
              <a:defRPr/>
            </a:pPr>
            <a:endParaRPr lang="en-US" sz="105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2499564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5" Type="http://schemas.openxmlformats.org/officeDocument/2006/relationships/theme" Target="../theme/theme1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14275" y="392575"/>
            <a:ext cx="5258400" cy="76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lvl="0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000"/>
              <a:buFont typeface="Roboto Condensed"/>
              <a:buNone/>
              <a:defRPr sz="20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14275" y="1327350"/>
            <a:ext cx="6132600" cy="31455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/>
          <a:lstStyle>
            <a:lvl1pPr marL="457200" lvl="0" indent="-381000">
              <a:spcBef>
                <a:spcPts val="6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▰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1pPr>
            <a:lvl2pPr marL="914400" lvl="1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2pPr>
            <a:lvl3pPr marL="1371600" lvl="2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3pPr>
            <a:lvl4pPr marL="1828800" lvl="3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4pPr>
            <a:lvl5pPr marL="2286000" lvl="4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5pPr>
            <a:lvl6pPr marL="2743200" lvl="5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6pPr>
            <a:lvl7pPr marL="3200400" lvl="6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7pPr>
            <a:lvl8pPr marL="3657600" lvl="7" indent="-381000">
              <a:spcBef>
                <a:spcPts val="1000"/>
              </a:spcBef>
              <a:spcAft>
                <a:spcPts val="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8pPr>
            <a:lvl9pPr marL="4114800" lvl="8" indent="-381000">
              <a:spcBef>
                <a:spcPts val="1000"/>
              </a:spcBef>
              <a:spcAft>
                <a:spcPts val="1000"/>
              </a:spcAft>
              <a:buClr>
                <a:srgbClr val="C7D3E6"/>
              </a:buClr>
              <a:buSzPts val="2400"/>
              <a:buFont typeface="Roboto Condensed Light"/>
              <a:buChar char="▻"/>
              <a:defRPr sz="2400">
                <a:solidFill>
                  <a:srgbClr val="263248"/>
                </a:solidFill>
                <a:latin typeface="Roboto Condensed Light"/>
                <a:ea typeface="Roboto Condensed Light"/>
                <a:cs typeface="Roboto Condensed Light"/>
                <a:sym typeface="Roboto Condensed Light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>
            <a:lvl1pPr lvl="0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1pPr>
            <a:lvl2pPr lvl="1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2pPr>
            <a:lvl3pPr lvl="2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3pPr>
            <a:lvl4pPr lvl="3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4pPr>
            <a:lvl5pPr lvl="4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5pPr>
            <a:lvl6pPr lvl="5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6pPr>
            <a:lvl7pPr lvl="6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7pPr>
            <a:lvl8pPr lvl="7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8pPr>
            <a:lvl9pPr lvl="8" algn="r">
              <a:buNone/>
              <a:defRPr sz="1200" b="1">
                <a:solidFill>
                  <a:srgbClr val="FFFFFF"/>
                </a:solidFill>
                <a:latin typeface="Roboto Condensed"/>
                <a:ea typeface="Roboto Condensed"/>
                <a:cs typeface="Roboto Condensed"/>
                <a:sym typeface="Roboto Condensed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1" r:id="rId3"/>
    <p:sldLayoutId id="2147483660" r:id="rId4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gif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3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emf"/><Relationship Id="rId2" Type="http://schemas.openxmlformats.org/officeDocument/2006/relationships/customXml" Target="../ink/ink1.xml"/><Relationship Id="rId1" Type="http://schemas.openxmlformats.org/officeDocument/2006/relationships/slideLayout" Target="../slideLayouts/slideLayout3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customXml" Target="../ink/ink2.xml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1.emf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3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emf"/><Relationship Id="rId2" Type="http://schemas.openxmlformats.org/officeDocument/2006/relationships/customXml" Target="../ink/ink3.xml"/><Relationship Id="rId1" Type="http://schemas.openxmlformats.org/officeDocument/2006/relationships/slideLayout" Target="../slideLayouts/slideLayout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customXml" Target="../ink/ink4.xml"/><Relationship Id="rId2" Type="http://schemas.openxmlformats.org/officeDocument/2006/relationships/hyperlink" Target="https://en.wikipedia.org/wiki/Markov_chain" TargetMode="External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4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customXml" Target="../ink/ink5.xml"/><Relationship Id="rId2" Type="http://schemas.openxmlformats.org/officeDocument/2006/relationships/image" Target="../media/image15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6.emf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customXml" Target="../ink/ink6.xml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7.emf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customXml" Target="../ink/ink7.xml"/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8.emf"/></Relationships>
</file>

<file path=ppt/slides/_rels/slide2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slideLayout" Target="../slideLayouts/slideLayout3.xml"/><Relationship Id="rId1" Type="http://schemas.openxmlformats.org/officeDocument/2006/relationships/video" Target="https://www.youtube.com/embed/Na1vEK2ibdo?feature=oembed" TargetMode="External"/></Relationships>
</file>

<file path=ppt/slides/_rels/slide2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3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0.tiff"/><Relationship Id="rId1" Type="http://schemas.openxmlformats.org/officeDocument/2006/relationships/slideLayout" Target="../slideLayouts/slideLayout3.xml"/></Relationships>
</file>

<file path=ppt/slides/_rels/slide3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3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0.png"/><Relationship Id="rId1" Type="http://schemas.openxmlformats.org/officeDocument/2006/relationships/slideLayout" Target="../slideLayouts/slideLayout3.xml"/></Relationships>
</file>

<file path=ppt/slides/_rels/slide3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4.png"/><Relationship Id="rId2" Type="http://schemas.openxmlformats.org/officeDocument/2006/relationships/image" Target="../media/image21.tiff"/><Relationship Id="rId1" Type="http://schemas.openxmlformats.org/officeDocument/2006/relationships/slideLayout" Target="../slideLayouts/slideLayout3.xml"/></Relationships>
</file>

<file path=ppt/slides/_rels/slide36.xml.rels><?xml version="1.0" encoding="UTF-8" standalone="yes"?>
<Relationships xmlns="http://schemas.openxmlformats.org/package/2006/relationships"><Relationship Id="rId3" Type="http://schemas.openxmlformats.org/officeDocument/2006/relationships/customXml" Target="../ink/ink8.xml"/><Relationship Id="rId2" Type="http://schemas.openxmlformats.org/officeDocument/2006/relationships/image" Target="../media/image22.tiff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3.emf"/></Relationships>
</file>

<file path=ppt/slides/_rels/slide37.xml.rels><?xml version="1.0" encoding="UTF-8" standalone="yes"?>
<Relationships xmlns="http://schemas.openxmlformats.org/package/2006/relationships"><Relationship Id="rId3" Type="http://schemas.openxmlformats.org/officeDocument/2006/relationships/customXml" Target="../ink/ink9.xml"/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5.emf"/></Relationships>
</file>

<file path=ppt/slides/_rels/slide3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emf"/><Relationship Id="rId2" Type="http://schemas.openxmlformats.org/officeDocument/2006/relationships/customXml" Target="../ink/ink10.xml"/><Relationship Id="rId1" Type="http://schemas.openxmlformats.org/officeDocument/2006/relationships/slideLayout" Target="../slideLayouts/slideLayout3.xml"/></Relationships>
</file>

<file path=ppt/slides/_rels/slide3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emf"/><Relationship Id="rId2" Type="http://schemas.openxmlformats.org/officeDocument/2006/relationships/customXml" Target="../ink/ink11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40.xml.rels><?xml version="1.0" encoding="UTF-8" standalone="yes"?>
<Relationships xmlns="http://schemas.openxmlformats.org/package/2006/relationships"><Relationship Id="rId3" Type="http://schemas.openxmlformats.org/officeDocument/2006/relationships/customXml" Target="../ink/ink12.xml"/><Relationship Id="rId2" Type="http://schemas.openxmlformats.org/officeDocument/2006/relationships/image" Target="../media/image1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8.emf"/></Relationships>
</file>

<file path=ppt/slides/_rels/slide41.xml.rels><?xml version="1.0" encoding="UTF-8" standalone="yes"?>
<Relationships xmlns="http://schemas.openxmlformats.org/package/2006/relationships"><Relationship Id="rId3" Type="http://schemas.openxmlformats.org/officeDocument/2006/relationships/customXml" Target="../ink/ink13.xml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29.emf"/></Relationships>
</file>

<file path=ppt/slides/_rels/slide42.xml.rels><?xml version="1.0" encoding="UTF-8" standalone="yes"?>
<Relationships xmlns="http://schemas.openxmlformats.org/package/2006/relationships"><Relationship Id="rId3" Type="http://schemas.openxmlformats.org/officeDocument/2006/relationships/customXml" Target="../ink/ink14.xml"/><Relationship Id="rId2" Type="http://schemas.openxmlformats.org/officeDocument/2006/relationships/image" Target="../media/image190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0.emf"/></Relationships>
</file>

<file path=ppt/slides/_rels/slide4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4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3.xml"/><Relationship Id="rId5" Type="http://schemas.openxmlformats.org/officeDocument/2006/relationships/image" Target="../media/image31.emf"/><Relationship Id="rId4" Type="http://schemas.openxmlformats.org/officeDocument/2006/relationships/customXml" Target="../ink/ink15.xml"/></Relationships>
</file>

<file path=ppt/slides/_rels/slide44.xml.rels><?xml version="1.0" encoding="UTF-8" standalone="yes"?>
<Relationships xmlns="http://schemas.openxmlformats.org/package/2006/relationships"><Relationship Id="rId3" Type="http://schemas.openxmlformats.org/officeDocument/2006/relationships/customXml" Target="../ink/ink16.xml"/><Relationship Id="rId2" Type="http://schemas.openxmlformats.org/officeDocument/2006/relationships/image" Target="../media/image21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2.emf"/></Relationships>
</file>

<file path=ppt/slides/_rels/slide45.xml.rels><?xml version="1.0" encoding="UTF-8" standalone="yes"?>
<Relationships xmlns="http://schemas.openxmlformats.org/package/2006/relationships"><Relationship Id="rId3" Type="http://schemas.openxmlformats.org/officeDocument/2006/relationships/customXml" Target="../ink/ink17.xml"/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3.emf"/></Relationships>
</file>

<file path=ppt/slides/_rels/slide46.xml.rels><?xml version="1.0" encoding="UTF-8" standalone="yes"?>
<Relationships xmlns="http://schemas.openxmlformats.org/package/2006/relationships"><Relationship Id="rId3" Type="http://schemas.openxmlformats.org/officeDocument/2006/relationships/image" Target="../media/image34.emf"/><Relationship Id="rId2" Type="http://schemas.openxmlformats.org/officeDocument/2006/relationships/customXml" Target="../ink/ink18.xml"/><Relationship Id="rId1" Type="http://schemas.openxmlformats.org/officeDocument/2006/relationships/slideLayout" Target="../slideLayouts/slideLayout3.xml"/></Relationships>
</file>

<file path=ppt/slides/_rels/slide47.xml.rels><?xml version="1.0" encoding="UTF-8" standalone="yes"?>
<Relationships xmlns="http://schemas.openxmlformats.org/package/2006/relationships"><Relationship Id="rId3" Type="http://schemas.openxmlformats.org/officeDocument/2006/relationships/image" Target="../media/image35.emf"/><Relationship Id="rId2" Type="http://schemas.openxmlformats.org/officeDocument/2006/relationships/customXml" Target="../ink/ink19.xml"/><Relationship Id="rId1" Type="http://schemas.openxmlformats.org/officeDocument/2006/relationships/slideLayout" Target="../slideLayouts/slideLayout3.xml"/></Relationships>
</file>

<file path=ppt/slides/_rels/slide48.xml.rels><?xml version="1.0" encoding="UTF-8" standalone="yes"?>
<Relationships xmlns="http://schemas.openxmlformats.org/package/2006/relationships"><Relationship Id="rId3" Type="http://schemas.openxmlformats.org/officeDocument/2006/relationships/customXml" Target="../ink/ink20.xml"/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6.emf"/></Relationships>
</file>

<file path=ppt/slides/_rels/slide4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50.xml.rels><?xml version="1.0" encoding="UTF-8" standalone="yes"?>
<Relationships xmlns="http://schemas.openxmlformats.org/package/2006/relationships"><Relationship Id="rId3" Type="http://schemas.openxmlformats.org/officeDocument/2006/relationships/customXml" Target="../ink/ink21.xml"/><Relationship Id="rId2" Type="http://schemas.openxmlformats.org/officeDocument/2006/relationships/image" Target="../media/image37.pn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38.emf"/></Relationships>
</file>

<file path=ppt/slides/_rels/slide5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9.png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3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1"/>
          <p:cNvSpPr txBox="1">
            <a:spLocks noGrp="1"/>
          </p:cNvSpPr>
          <p:nvPr>
            <p:ph type="ctrTitle"/>
          </p:nvPr>
        </p:nvSpPr>
        <p:spPr>
          <a:xfrm>
            <a:off x="685800" y="1090750"/>
            <a:ext cx="5367900" cy="1878481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smtClean="0"/>
              <a:t>Machine </a:t>
            </a:r>
            <a:r>
              <a:rPr lang="es-MX" dirty="0" err="1" smtClean="0"/>
              <a:t>Learning</a:t>
            </a:r>
            <a:r>
              <a:rPr lang="es-MX" dirty="0" smtClean="0"/>
              <a:t> 2</a:t>
            </a:r>
            <a:endParaRPr dirty="0"/>
          </a:p>
        </p:txBody>
      </p:sp>
      <p:pic>
        <p:nvPicPr>
          <p:cNvPr id="2" name="Imagen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39657"/>
            <a:ext cx="3328827" cy="951093"/>
          </a:xfrm>
          <a:prstGeom prst="rect">
            <a:avLst/>
          </a:prstGeom>
        </p:spPr>
      </p:pic>
      <p:sp>
        <p:nvSpPr>
          <p:cNvPr id="3" name="CuadroTexto 2"/>
          <p:cNvSpPr txBox="1"/>
          <p:nvPr/>
        </p:nvSpPr>
        <p:spPr>
          <a:xfrm>
            <a:off x="873303" y="2969231"/>
            <a:ext cx="3647326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sz="1600" b="1" dirty="0">
                <a:solidFill>
                  <a:schemeClr val="tx1"/>
                </a:solidFill>
              </a:rPr>
              <a:t>Dr. Leon Felipe Palafox Novack</a:t>
            </a:r>
          </a:p>
          <a:p>
            <a:r>
              <a:rPr lang="es-MX" sz="1600" b="1" dirty="0">
                <a:solidFill>
                  <a:schemeClr val="tx1"/>
                </a:solidFill>
              </a:rPr>
              <a:t>lpalafox@up.edu.mx</a:t>
            </a:r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10</a:t>
            </a:fld>
            <a:endParaRPr lang="es-MX"/>
          </a:p>
        </p:txBody>
      </p:sp>
      <p:pic>
        <p:nvPicPr>
          <p:cNvPr id="1026" name="Picture 2" descr="AlphaGo vence a Ke Jie, el número uno mundial en Go - La Ciencia ...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339150" y="1381497"/>
            <a:ext cx="6110637" cy="3055319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216907014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11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233057" y="192024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233057" y="325482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38051" y="282157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2" name="Entrada de lápiz 1"/>
              <p14:cNvContentPartPr/>
              <p14:nvPr/>
            </p14:nvContentPartPr>
            <p14:xfrm>
              <a:off x="1363320" y="2794320"/>
              <a:ext cx="389880" cy="343800"/>
            </p14:xfrm>
          </p:contentPart>
        </mc:Choice>
        <mc:Fallback>
          <p:pic>
            <p:nvPicPr>
              <p:cNvPr id="2" name="Entrada de lápiz 1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353960" y="2784960"/>
                <a:ext cx="408600" cy="362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6481833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12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233057" y="192024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233057" y="325482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38051" y="282157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p:cxnSp>
        <p:nvCxnSpPr>
          <p:cNvPr id="9" name="Conector curvado 8"/>
          <p:cNvCxnSpPr>
            <a:stCxn id="7" idx="3"/>
            <a:endCxn id="8" idx="3"/>
          </p:cNvCxnSpPr>
          <p:nvPr/>
        </p:nvCxnSpPr>
        <p:spPr>
          <a:xfrm>
            <a:off x="5205549" y="2246812"/>
            <a:ext cx="12700" cy="1334589"/>
          </a:xfrm>
          <a:prstGeom prst="curvedConnector3">
            <a:avLst>
              <a:gd name="adj1" fmla="val 1342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6961441" y="2667688"/>
            <a:ext cx="9156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Acción a</a:t>
            </a:r>
            <a:r>
              <a:rPr lang="es-MX" sz="1200" dirty="0"/>
              <a:t>t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035407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13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233057" y="192024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233057" y="325482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38051" y="282157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p:cxnSp>
        <p:nvCxnSpPr>
          <p:cNvPr id="9" name="Conector curvado 8"/>
          <p:cNvCxnSpPr>
            <a:stCxn id="7" idx="3"/>
            <a:endCxn id="8" idx="3"/>
          </p:cNvCxnSpPr>
          <p:nvPr/>
        </p:nvCxnSpPr>
        <p:spPr>
          <a:xfrm>
            <a:off x="5205549" y="2246812"/>
            <a:ext cx="12700" cy="1334589"/>
          </a:xfrm>
          <a:prstGeom prst="curvedConnector3">
            <a:avLst>
              <a:gd name="adj1" fmla="val 1342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6961441" y="2667688"/>
            <a:ext cx="9156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Acción a</a:t>
            </a:r>
            <a:r>
              <a:rPr lang="es-MX" sz="1200" dirty="0"/>
              <a:t>t</a:t>
            </a:r>
            <a:endParaRPr lang="es-MX" dirty="0"/>
          </a:p>
        </p:txBody>
      </p:sp>
      <p:cxnSp>
        <p:nvCxnSpPr>
          <p:cNvPr id="13" name="Conector curvado 12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766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/>
          <p:cNvSpPr/>
          <p:nvPr/>
        </p:nvSpPr>
        <p:spPr>
          <a:xfrm>
            <a:off x="2417744" y="2599510"/>
            <a:ext cx="13917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Recompensa </a:t>
            </a:r>
            <a:r>
              <a:rPr lang="es-MX" dirty="0" err="1"/>
              <a:t>r</a:t>
            </a:r>
            <a:r>
              <a:rPr lang="es-MX" sz="1200" dirty="0" err="1"/>
              <a:t>t</a:t>
            </a:r>
            <a:endParaRPr lang="es-MX" dirty="0"/>
          </a:p>
        </p:txBody>
      </p:sp>
      <p:sp>
        <p:nvSpPr>
          <p:cNvPr id="15" name="Rectángulo 14"/>
          <p:cNvSpPr/>
          <p:nvPr/>
        </p:nvSpPr>
        <p:spPr>
          <a:xfrm>
            <a:off x="2417744" y="2821577"/>
            <a:ext cx="1927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Siguiente Estado S</a:t>
            </a:r>
            <a:r>
              <a:rPr lang="es-MX" sz="1200" dirty="0"/>
              <a:t>t+1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1624934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Ejemplos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14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69817" y="1763486"/>
            <a:ext cx="2262585" cy="2511751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3693341" y="1763486"/>
            <a:ext cx="5452134" cy="95410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Objetivo: Balancear un péndulo sobre un auto</a:t>
            </a:r>
          </a:p>
          <a:p>
            <a:r>
              <a:rPr lang="es-MX" dirty="0"/>
              <a:t>Estado: Ángulo, Velocidad angular, Posición, Velocidad Horizontal</a:t>
            </a:r>
          </a:p>
          <a:p>
            <a:r>
              <a:rPr lang="es-MX" dirty="0"/>
              <a:t>Acción: Fuerza F aplicada al auto</a:t>
            </a:r>
          </a:p>
          <a:p>
            <a:r>
              <a:rPr lang="es-MX" dirty="0"/>
              <a:t>Recompensa: 1 en cada t si el péndulo esta derecho (</a:t>
            </a:r>
            <a:r>
              <a:rPr lang="el-GR" dirty="0"/>
              <a:t>Θ</a:t>
            </a:r>
            <a:r>
              <a:rPr lang="es-MX" dirty="0"/>
              <a:t> = 0)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990720" y="1796760"/>
              <a:ext cx="7835400" cy="2550240"/>
            </p14:xfrm>
          </p:contentPart>
        </mc:Choice>
        <mc:Fallback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81360" y="1787400"/>
                <a:ext cx="7854120" cy="2568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9125712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15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75" y="1946366"/>
            <a:ext cx="3663746" cy="177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616212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16</a:t>
            </a:fld>
            <a:endParaRPr lang="es-MX"/>
          </a:p>
        </p:txBody>
      </p:sp>
      <p:sp>
        <p:nvSpPr>
          <p:cNvPr id="5" name="CuadroTexto 4"/>
          <p:cNvSpPr txBox="1"/>
          <p:nvPr/>
        </p:nvSpPr>
        <p:spPr>
          <a:xfrm>
            <a:off x="4581615" y="2076995"/>
            <a:ext cx="3883116" cy="116955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Objetivo: Mover el robot hacia enfrente</a:t>
            </a:r>
          </a:p>
          <a:p>
            <a:r>
              <a:rPr lang="es-MX" dirty="0"/>
              <a:t>Estado: Ángulo y Posición de las extremidades</a:t>
            </a:r>
          </a:p>
          <a:p>
            <a:r>
              <a:rPr lang="es-MX" dirty="0"/>
              <a:t>Acción: Torque aplicado a las extremidades</a:t>
            </a:r>
          </a:p>
          <a:p>
            <a:r>
              <a:rPr lang="es-MX" dirty="0"/>
              <a:t>Recompensa: 1 en cada t si el robot esta de pie + moviéndose hacia enfrente</a:t>
            </a:r>
          </a:p>
        </p:txBody>
      </p:sp>
      <p:pic>
        <p:nvPicPr>
          <p:cNvPr id="6" name="Imagen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27675" y="1946366"/>
            <a:ext cx="3663746" cy="17769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92165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Como lo formalizamos matemáticamente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17</a:t>
            </a:fld>
            <a:endParaRPr lang="es-MX"/>
          </a:p>
        </p:txBody>
      </p:sp>
      <p:sp>
        <p:nvSpPr>
          <p:cNvPr id="7" name="Rectángulo 6"/>
          <p:cNvSpPr/>
          <p:nvPr/>
        </p:nvSpPr>
        <p:spPr>
          <a:xfrm>
            <a:off x="3233057" y="1920240"/>
            <a:ext cx="1972492" cy="653143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Agente</a:t>
            </a:r>
          </a:p>
        </p:txBody>
      </p:sp>
      <p:sp>
        <p:nvSpPr>
          <p:cNvPr id="8" name="Rectángulo 7"/>
          <p:cNvSpPr/>
          <p:nvPr/>
        </p:nvSpPr>
        <p:spPr>
          <a:xfrm>
            <a:off x="3233057" y="3254829"/>
            <a:ext cx="1972492" cy="653143"/>
          </a:xfrm>
          <a:prstGeom prst="rect">
            <a:avLst/>
          </a:prstGeom>
        </p:spPr>
        <p:style>
          <a:lnRef idx="2">
            <a:schemeClr val="accent2">
              <a:shade val="50000"/>
            </a:schemeClr>
          </a:lnRef>
          <a:fillRef idx="1">
            <a:schemeClr val="accent2"/>
          </a:fillRef>
          <a:effectRef idx="0">
            <a:schemeClr val="accent2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s-MX" dirty="0"/>
              <a:t>Ambiente</a:t>
            </a:r>
          </a:p>
        </p:txBody>
      </p:sp>
      <p:cxnSp>
        <p:nvCxnSpPr>
          <p:cNvPr id="10" name="Conector curvado 9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11982850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CuadroTexto 11"/>
          <p:cNvSpPr txBox="1"/>
          <p:nvPr/>
        </p:nvSpPr>
        <p:spPr>
          <a:xfrm>
            <a:off x="738051" y="2821577"/>
            <a:ext cx="95571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s-MX" dirty="0"/>
              <a:t>Estado </a:t>
            </a:r>
            <a:r>
              <a:rPr lang="es-MX" dirty="0" err="1"/>
              <a:t>S</a:t>
            </a:r>
            <a:r>
              <a:rPr lang="es-MX" sz="1200" dirty="0" err="1"/>
              <a:t>t</a:t>
            </a:r>
            <a:endParaRPr lang="es-MX" dirty="0"/>
          </a:p>
        </p:txBody>
      </p:sp>
      <p:cxnSp>
        <p:nvCxnSpPr>
          <p:cNvPr id="9" name="Conector curvado 8"/>
          <p:cNvCxnSpPr>
            <a:stCxn id="7" idx="3"/>
            <a:endCxn id="8" idx="3"/>
          </p:cNvCxnSpPr>
          <p:nvPr/>
        </p:nvCxnSpPr>
        <p:spPr>
          <a:xfrm>
            <a:off x="5205549" y="2246812"/>
            <a:ext cx="12700" cy="1334589"/>
          </a:xfrm>
          <a:prstGeom prst="curvedConnector3">
            <a:avLst>
              <a:gd name="adj1" fmla="val 1342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Rectángulo 10"/>
          <p:cNvSpPr/>
          <p:nvPr/>
        </p:nvSpPr>
        <p:spPr>
          <a:xfrm>
            <a:off x="6961441" y="2667688"/>
            <a:ext cx="915635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Acción a</a:t>
            </a:r>
            <a:r>
              <a:rPr lang="es-MX" sz="1200" dirty="0"/>
              <a:t>t</a:t>
            </a:r>
            <a:endParaRPr lang="es-MX" dirty="0"/>
          </a:p>
        </p:txBody>
      </p:sp>
      <p:cxnSp>
        <p:nvCxnSpPr>
          <p:cNvPr id="13" name="Conector curvado 12"/>
          <p:cNvCxnSpPr>
            <a:stCxn id="8" idx="1"/>
            <a:endCxn id="7" idx="1"/>
          </p:cNvCxnSpPr>
          <p:nvPr/>
        </p:nvCxnSpPr>
        <p:spPr>
          <a:xfrm rot="10800000">
            <a:off x="3233057" y="2246813"/>
            <a:ext cx="12700" cy="1334589"/>
          </a:xfrm>
          <a:prstGeom prst="curvedConnector3">
            <a:avLst>
              <a:gd name="adj1" fmla="val 7662858"/>
            </a:avLst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4" name="Rectángulo 13"/>
          <p:cNvSpPr/>
          <p:nvPr/>
        </p:nvSpPr>
        <p:spPr>
          <a:xfrm>
            <a:off x="2417744" y="2599510"/>
            <a:ext cx="1391728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Recompensa </a:t>
            </a:r>
            <a:r>
              <a:rPr lang="es-MX" dirty="0" err="1"/>
              <a:t>r</a:t>
            </a:r>
            <a:r>
              <a:rPr lang="es-MX" sz="1200" dirty="0" err="1"/>
              <a:t>t</a:t>
            </a:r>
            <a:endParaRPr lang="es-MX" dirty="0"/>
          </a:p>
        </p:txBody>
      </p:sp>
      <p:sp>
        <p:nvSpPr>
          <p:cNvPr id="15" name="Rectángulo 14"/>
          <p:cNvSpPr/>
          <p:nvPr/>
        </p:nvSpPr>
        <p:spPr>
          <a:xfrm>
            <a:off x="2417744" y="2821577"/>
            <a:ext cx="1927131" cy="307777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es-MX" dirty="0"/>
              <a:t>Siguiente Estado S</a:t>
            </a:r>
            <a:r>
              <a:rPr lang="es-MX" sz="1200" dirty="0"/>
              <a:t>t+1</a:t>
            </a:r>
            <a:endParaRPr lang="es-MX" dirty="0"/>
          </a:p>
        </p:txBody>
      </p:sp>
    </p:spTree>
    <p:extLst>
      <p:ext uri="{BB962C8B-B14F-4D97-AF65-F5344CB8AC3E}">
        <p14:creationId xmlns:p14="http://schemas.microsoft.com/office/powerpoint/2010/main" val="312106991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89A2FDB-7346-E94A-8FD7-2E5305A7CA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Historia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DD9FFDF-641D-D341-A7C0-C300B682D38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La historia es la secuencia de acciones, observaciones y recompensas.</a:t>
            </a:r>
          </a:p>
          <a:p>
            <a:r>
              <a:rPr lang="x-none" dirty="0"/>
              <a:t>Le llamamos un proceso markoviano a un proceso donde la historia puede ser igual al estado mas reciente.</a:t>
            </a:r>
          </a:p>
          <a:p>
            <a:pPr lvl="1"/>
            <a:endParaRPr lang="x-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E38C502-5AD9-7C42-B56F-C681E8AD713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18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Entrada de lápiz 4"/>
              <p14:cNvContentPartPr/>
              <p14:nvPr/>
            </p14:nvContentPartPr>
            <p14:xfrm>
              <a:off x="4114800" y="2373840"/>
              <a:ext cx="1709640" cy="841320"/>
            </p14:xfrm>
          </p:contentPart>
        </mc:Choice>
        <mc:Fallback>
          <p:pic>
            <p:nvPicPr>
              <p:cNvPr id="5" name="Entrada de lápiz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4105440" y="2364480"/>
                <a:ext cx="1728360" cy="8600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4541344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CABE8E1B-DF25-9F4C-9344-525B9CCF18E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Referencia Wiki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00BD065C-DF59-3043-9739-27AC8DE991F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>
                <a:hlinkClick r:id="rId2"/>
              </a:rPr>
              <a:t>https://en.wikipedia.org/wiki/Markov_chain</a:t>
            </a:r>
            <a:endParaRPr lang="x-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1638CFA8-7563-0B41-8522-30B45E2567EB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19</a:t>
            </a:fld>
            <a:endParaRPr lang="en"/>
          </a:p>
        </p:txBody>
      </p:sp>
      <p:sp>
        <p:nvSpPr>
          <p:cNvPr id="5" name="TextBox 4">
            <a:extLst>
              <a:ext uri="{FF2B5EF4-FFF2-40B4-BE49-F238E27FC236}">
                <a16:creationId xmlns:a16="http://schemas.microsoft.com/office/drawing/2014/main" xmlns="" id="{1726C515-4E22-8147-A2DF-8B80C95F8A11}"/>
              </a:ext>
            </a:extLst>
          </p:cNvPr>
          <p:cNvSpPr txBox="1"/>
          <p:nvPr/>
        </p:nvSpPr>
        <p:spPr>
          <a:xfrm>
            <a:off x="2721935" y="1435395"/>
            <a:ext cx="184731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x-none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Entrada de lápiz 5"/>
              <p14:cNvContentPartPr/>
              <p14:nvPr/>
            </p14:nvContentPartPr>
            <p14:xfrm>
              <a:off x="1842480" y="2406960"/>
              <a:ext cx="378720" cy="272160"/>
            </p14:xfrm>
          </p:contentPart>
        </mc:Choice>
        <mc:Fallback>
          <p:pic>
            <p:nvPicPr>
              <p:cNvPr id="6" name="Entrada de lápiz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833120" y="2397600"/>
                <a:ext cx="397440" cy="2908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390147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s-MX" dirty="0"/>
              <a:t>Anuncios</a:t>
            </a:r>
          </a:p>
        </p:txBody>
      </p:sp>
      <p:sp>
        <p:nvSpPr>
          <p:cNvPr id="3" name="Subtítulo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0658446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6216B3-508D-F547-A8AB-8B7B3718979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Notación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9B095F9-3A38-A140-AE02-13E96BA822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3455581"/>
            <a:ext cx="7574813" cy="623864"/>
          </a:xfrm>
        </p:spPr>
        <p:txBody>
          <a:bodyPr/>
          <a:lstStyle/>
          <a:p>
            <a:r>
              <a:rPr lang="x-none" sz="1800" dirty="0"/>
              <a:t>La probabilidad del estado t+1 (siguiente) DADO el estado t y acción t es igual a la probabilidad del estado t+1 (siguiente) DADO la historia hasta el estado t y la acción t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E1487760-4B6D-7E42-A45A-AD37DC37681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20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20F1742C-6B9A-D34A-A386-72BE3D21103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12900" y="2139950"/>
            <a:ext cx="5918200" cy="863600"/>
          </a:xfrm>
          <a:prstGeom prst="rect">
            <a:avLst/>
          </a:prstGeom>
        </p:spPr>
      </p:pic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BC307F3E-7343-6C4B-98D0-410BEFE0FF51}"/>
              </a:ext>
            </a:extLst>
          </p:cNvPr>
          <p:cNvSpPr/>
          <p:nvPr/>
        </p:nvSpPr>
        <p:spPr>
          <a:xfrm>
            <a:off x="5156791" y="3381153"/>
            <a:ext cx="574158" cy="27644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8" name="Straight Arrow Connector 7">
            <a:extLst>
              <a:ext uri="{FF2B5EF4-FFF2-40B4-BE49-F238E27FC236}">
                <a16:creationId xmlns:a16="http://schemas.microsoft.com/office/drawing/2014/main" xmlns="" id="{42A5A441-448E-0C44-91E2-35BA5A0F1D44}"/>
              </a:ext>
            </a:extLst>
          </p:cNvPr>
          <p:cNvCxnSpPr>
            <a:stCxn id="6" idx="0"/>
          </p:cNvCxnSpPr>
          <p:nvPr/>
        </p:nvCxnSpPr>
        <p:spPr>
          <a:xfrm flipH="1" flipV="1">
            <a:off x="3072809" y="2824098"/>
            <a:ext cx="2371061" cy="557055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Rectangle 8">
            <a:extLst>
              <a:ext uri="{FF2B5EF4-FFF2-40B4-BE49-F238E27FC236}">
                <a16:creationId xmlns:a16="http://schemas.microsoft.com/office/drawing/2014/main" xmlns="" id="{2ECFD8A8-CFBF-7B4B-8B67-75F65CC319ED}"/>
              </a:ext>
            </a:extLst>
          </p:cNvPr>
          <p:cNvSpPr/>
          <p:nvPr/>
        </p:nvSpPr>
        <p:spPr>
          <a:xfrm>
            <a:off x="5732517" y="3650555"/>
            <a:ext cx="574158" cy="276447"/>
          </a:xfrm>
          <a:prstGeom prst="rect">
            <a:avLst/>
          </a:prstGeom>
          <a:noFill/>
          <a:ln w="9525" cap="flat" cmpd="sng" algn="ctr">
            <a:solidFill>
              <a:schemeClr val="accent6"/>
            </a:solidFill>
            <a:prstDash val="solid"/>
            <a:round/>
            <a:headEnd type="none" w="med" len="med"/>
            <a:tailEnd type="none" w="med" len="med"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hemeClr val="accent6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cxnSp>
        <p:nvCxnSpPr>
          <p:cNvPr id="10" name="Straight Arrow Connector 9">
            <a:extLst>
              <a:ext uri="{FF2B5EF4-FFF2-40B4-BE49-F238E27FC236}">
                <a16:creationId xmlns:a16="http://schemas.microsoft.com/office/drawing/2014/main" xmlns="" id="{3F3B09FD-0418-7E4C-B87D-AA30023F7FC5}"/>
              </a:ext>
            </a:extLst>
          </p:cNvPr>
          <p:cNvCxnSpPr>
            <a:cxnSpLocks/>
          </p:cNvCxnSpPr>
          <p:nvPr/>
        </p:nvCxnSpPr>
        <p:spPr>
          <a:xfrm flipH="1" flipV="1">
            <a:off x="6166884" y="2762238"/>
            <a:ext cx="35294" cy="888317"/>
          </a:xfrm>
          <a:prstGeom prst="straightConnector1">
            <a:avLst/>
          </a:prstGeom>
          <a:ln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Entrada de lápiz 6"/>
              <p14:cNvContentPartPr/>
              <p14:nvPr/>
            </p14:nvContentPartPr>
            <p14:xfrm>
              <a:off x="2950200" y="1761120"/>
              <a:ext cx="4387320" cy="1209240"/>
            </p14:xfrm>
          </p:contentPart>
        </mc:Choice>
        <mc:Fallback>
          <p:pic>
            <p:nvPicPr>
              <p:cNvPr id="7" name="Entrada de lápiz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940840" y="1751760"/>
                <a:ext cx="4406040" cy="12279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323085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Procesos de Decisión de </a:t>
            </a:r>
            <a:r>
              <a:rPr lang="es-MX" dirty="0" err="1"/>
              <a:t>Markov</a:t>
            </a:r>
            <a:endParaRPr lang="es-MX" dirty="0"/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sz="1400" dirty="0"/>
                  <a:t>Markov </a:t>
                </a:r>
                <a:r>
                  <a:rPr lang="es-MX" sz="1400" dirty="0" err="1"/>
                  <a:t>Decision</a:t>
                </a:r>
                <a:r>
                  <a:rPr lang="es-MX" sz="1400" dirty="0"/>
                  <a:t> </a:t>
                </a:r>
                <a:r>
                  <a:rPr lang="es-MX" sz="1400" dirty="0" err="1"/>
                  <a:t>Process</a:t>
                </a:r>
                <a:r>
                  <a:rPr lang="es-MX" sz="1400" dirty="0"/>
                  <a:t> (MDP)</a:t>
                </a:r>
              </a:p>
              <a:p>
                <a:pPr lvl="1"/>
                <a:r>
                  <a:rPr lang="es-MX" sz="1400" dirty="0"/>
                  <a:t>Formulación Matemática de RL</a:t>
                </a:r>
              </a:p>
              <a:p>
                <a:pPr lvl="1"/>
                <a:r>
                  <a:rPr lang="es-MX" sz="1400" dirty="0"/>
                  <a:t>Propiedad de </a:t>
                </a:r>
                <a:r>
                  <a:rPr lang="es-MX" sz="1400" dirty="0" err="1"/>
                  <a:t>Markov</a:t>
                </a:r>
                <a:r>
                  <a:rPr lang="es-MX" sz="1400" dirty="0"/>
                  <a:t>: El estado nos da toda la información que necesitamos saber sobre el ambiente.</a:t>
                </a:r>
              </a:p>
              <a:p>
                <a:r>
                  <a:rPr lang="es-MX" sz="1400" dirty="0"/>
                  <a:t>Se define por (</a:t>
                </a:r>
                <a14:m>
                  <m:oMath xmlns:m="http://schemas.openxmlformats.org/officeDocument/2006/math"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𝑆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𝐴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𝑅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𝑃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, 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𝛾</m:t>
                    </m:r>
                    <m:r>
                      <a:rPr lang="es-MX" sz="1400" b="0" i="1" smtClean="0">
                        <a:latin typeface="Cambria Math" panose="02040503050406030204" pitchFamily="18" charset="0"/>
                      </a:rPr>
                      <m:t> </m:t>
                    </m:r>
                  </m:oMath>
                </a14:m>
                <a:r>
                  <a:rPr lang="es-MX" sz="1400" dirty="0"/>
                  <a:t>):</a:t>
                </a:r>
              </a:p>
              <a:p>
                <a:pPr lvl="1"/>
                <a:r>
                  <a:rPr lang="es-MX" sz="1400" dirty="0"/>
                  <a:t>S : Conjunto de posibles estados</a:t>
                </a:r>
              </a:p>
              <a:p>
                <a:pPr lvl="1"/>
                <a:r>
                  <a:rPr lang="es-MX" sz="1400" dirty="0"/>
                  <a:t>A: Conjunto de posibles acciones</a:t>
                </a:r>
              </a:p>
              <a:p>
                <a:pPr lvl="1"/>
                <a:r>
                  <a:rPr lang="es-MX" sz="1400" dirty="0"/>
                  <a:t>R: Distribución de recompensas del par (estado, acción)</a:t>
                </a:r>
              </a:p>
              <a:p>
                <a:pPr lvl="1"/>
                <a:r>
                  <a:rPr lang="es-MX" sz="1400" dirty="0"/>
                  <a:t>P: Probabilidad de transición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MX" sz="1400" i="1">
                        <a:latin typeface="Cambria Math" panose="02040503050406030204" pitchFamily="18" charset="0"/>
                      </a:rPr>
                      <m:t>𝛾</m:t>
                    </m:r>
                  </m:oMath>
                </a14:m>
                <a:r>
                  <a:rPr lang="es-MX" sz="1400" dirty="0"/>
                  <a:t>: Factor de descuento</a:t>
                </a:r>
              </a:p>
            </p:txBody>
          </p:sp>
        </mc:Choice>
        <mc:Fallback xmlns="">
          <p:sp>
            <p:nvSpPr>
              <p:cNvPr id="3" name="Marcador de tex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199" t="-5039" b="-6977"/>
                </a:stretch>
              </a:blipFill>
            </p:spPr>
            <p:txBody>
              <a:bodyPr/>
              <a:lstStyle/>
              <a:p>
                <a:r>
                  <a:rPr lang="es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21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1763640" y="3440160"/>
              <a:ext cx="384120" cy="758520"/>
            </p14:xfrm>
          </p:contentPart>
        </mc:Choice>
        <mc:Fallback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54280" y="3430800"/>
                <a:ext cx="402840" cy="777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07902868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MDP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sz="1400" dirty="0"/>
                  <a:t>En el tiempo t = 0, el primer estado es muestreado de la distribución de estados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𝑝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sSub>
                      <m:sSubPr>
                        <m:ctrlP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0</m:t>
                        </m:r>
                      </m:sub>
                    </m:sSub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)</m:t>
                    </m:r>
                  </m:oMath>
                </a14:m>
                <a:r>
                  <a:rPr lang="es-MX" sz="1400" dirty="0"/>
                  <a:t> #este se lee, s cero es muestreado de la distribución p.</a:t>
                </a:r>
              </a:p>
              <a:p>
                <a:r>
                  <a:rPr lang="es-MX" sz="1400" dirty="0"/>
                  <a:t>Entonces, a partir de t = 0:</a:t>
                </a:r>
              </a:p>
              <a:p>
                <a:pPr lvl="1"/>
                <a:r>
                  <a:rPr lang="es-MX" sz="1400" dirty="0"/>
                  <a:t>El agente seleccióna la acción a</a:t>
                </a:r>
                <a:r>
                  <a:rPr lang="es-MX" sz="1200" dirty="0"/>
                  <a:t>t</a:t>
                </a:r>
              </a:p>
              <a:p>
                <a:pPr lvl="1"/>
                <a:r>
                  <a:rPr lang="es-MX" sz="1400" dirty="0"/>
                  <a:t>El ambiente devuelve la recompensa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400" i="1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MX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𝑅</m:t>
                    </m:r>
                    <m:d>
                      <m:dPr>
                        <m:ctrlP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.</m:t>
                        </m:r>
                      </m:e>
                      <m:e>
                        <m:sSub>
                          <m:sSubPr>
                            <m:ctrlP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MX" sz="14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,</m:t>
                        </m:r>
                        <m:sSub>
                          <m:sSubPr>
                            <m:ctrlP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s-MX" sz="1400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</m:e>
                    </m:d>
                  </m:oMath>
                </a14:m>
                <a:endParaRPr lang="es-MX" sz="1400" dirty="0">
                  <a:ea typeface="Cambria Math" panose="02040503050406030204" pitchFamily="18" charset="0"/>
                </a:endParaRPr>
              </a:p>
              <a:p>
                <a:pPr lvl="1"/>
                <a:r>
                  <a:rPr lang="es-MX" sz="1400" dirty="0"/>
                  <a:t>El ambiente devuelve el siguiente estado: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s-MX" sz="1400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  <m:r>
                          <a:rPr lang="es-MX" sz="1400" b="0" i="1" smtClean="0">
                            <a:latin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~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𝑃</m:t>
                    </m:r>
                    <m:r>
                      <a:rPr lang="es-MX" sz="1400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(.|</m:t>
                    </m:r>
                    <m:sSub>
                      <m:sSubPr>
                        <m:ctrlP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MX" sz="14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  <m:sSub>
                      <m:sSubPr>
                        <m:ctrlP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𝑎</m:t>
                        </m:r>
                      </m:e>
                      <m:sub>
                        <m:r>
                          <a:rPr lang="es-MX" sz="14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</m:oMath>
                </a14:m>
                <a:r>
                  <a:rPr lang="es-MX" sz="1400" dirty="0"/>
                  <a:t>)</a:t>
                </a:r>
              </a:p>
              <a:p>
                <a:pPr lvl="1"/>
                <a:r>
                  <a:rPr lang="es-MX" sz="1400" dirty="0"/>
                  <a:t>El agente recibe la recompensa </a:t>
                </a:r>
                <a:r>
                  <a:rPr lang="es-MX" sz="1400" dirty="0" err="1"/>
                  <a:t>r</a:t>
                </a:r>
                <a:r>
                  <a:rPr lang="es-MX" sz="1200" dirty="0" err="1"/>
                  <a:t>t</a:t>
                </a:r>
                <a:r>
                  <a:rPr lang="es-MX" sz="1200" dirty="0"/>
                  <a:t> </a:t>
                </a:r>
                <a:r>
                  <a:rPr lang="es-MX" sz="1400" dirty="0"/>
                  <a:t>y el siguiente estado s</a:t>
                </a:r>
                <a:r>
                  <a:rPr lang="es-MX" sz="1200" dirty="0"/>
                  <a:t>t+1</a:t>
                </a:r>
                <a:endParaRPr lang="es-MX" sz="1400" dirty="0"/>
              </a:p>
            </p:txBody>
          </p:sp>
        </mc:Choice>
        <mc:Fallback xmlns="">
          <p:sp>
            <p:nvSpPr>
              <p:cNvPr id="3" name="Marcador de tex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22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1001520" y="2343600"/>
              <a:ext cx="6221880" cy="1827720"/>
            </p14:xfrm>
          </p:contentPart>
        </mc:Choice>
        <mc:Fallback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992160" y="2334240"/>
                <a:ext cx="6240600" cy="1846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687723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903A2CB-C60D-1F41-AC9C-2CBAC517C7D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CD3C4F9-0B50-5945-A2A0-5A1B45BDFB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23</a:t>
            </a:fld>
            <a:endParaRPr lang="en"/>
          </a:p>
        </p:txBody>
      </p:sp>
      <p:pic>
        <p:nvPicPr>
          <p:cNvPr id="5" name="Online Media 4" descr="Reinforcement learning - smashing Pac-Man">
            <a:hlinkClick r:id="" action="ppaction://media"/>
            <a:extLst>
              <a:ext uri="{FF2B5EF4-FFF2-40B4-BE49-F238E27FC236}">
                <a16:creationId xmlns:a16="http://schemas.microsoft.com/office/drawing/2014/main" xmlns="" id="{16F7F157-674D-CE41-82AB-ED96B9E72281}"/>
              </a:ext>
            </a:extLst>
          </p:cNvPr>
          <p:cNvPicPr>
            <a:picLocks noRot="1" noChangeAspect="1"/>
          </p:cNvPicPr>
          <p:nvPr>
            <a:videoFile r:link="rId1"/>
          </p:nvPr>
        </p:nvPicPr>
        <p:blipFill>
          <a:blip r:embed="rId3"/>
          <a:stretch>
            <a:fillRect/>
          </a:stretch>
        </p:blipFill>
        <p:spPr>
          <a:xfrm>
            <a:off x="1307592" y="1513956"/>
            <a:ext cx="5242560" cy="294894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537298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1E4BA1B-418E-174F-85C9-B3E79F6CD4A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Que involucra aprendizaje reeforzado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C01150A-EC2F-8D49-9C17-D799FC1D8B5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Optimización</a:t>
            </a:r>
          </a:p>
          <a:p>
            <a:r>
              <a:rPr lang="x-none" dirty="0"/>
              <a:t>Consecuencias atrasadas</a:t>
            </a:r>
          </a:p>
          <a:p>
            <a:r>
              <a:rPr lang="x-none" dirty="0"/>
              <a:t>Exploración</a:t>
            </a:r>
          </a:p>
          <a:p>
            <a:r>
              <a:rPr lang="x-none" dirty="0"/>
              <a:t>Generalización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9386D06-E9B0-5D44-B305-A312D36BA90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24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01907346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A9E4B8C-25F2-9F42-AFB8-C840B9F9419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Optimización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529B9D57-3FDA-F541-99BD-5DB348B3EC6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Que es la optimización?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2A7A4D2-1568-B246-B5D1-4D3D3DDA5C09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25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61049755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44E6CCC3-5D47-B34D-981A-E492EC7A2C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Optimización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86F198E-E00D-0945-AA49-493DCBADC2D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Encontrar una manera óptima de tomar decisiones</a:t>
            </a:r>
          </a:p>
          <a:p>
            <a:r>
              <a:rPr lang="x-none" dirty="0"/>
              <a:t>Cada decisión tiene un costo</a:t>
            </a:r>
          </a:p>
          <a:p>
            <a:endParaRPr lang="x-none" dirty="0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F24BEF17-C830-6549-B6A9-70EB933892F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26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51209888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1C2B920-0F20-6C43-8DEA-19D55E31D5D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Consecuencias atrasadas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6B0CB241-EC31-2044-9949-A34D3CAC7253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A que nos referimos?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0988B8C-3E9A-6740-B410-D215C459E5B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27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355424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EEAE2F4-A162-0546-B6E7-8F577531F3D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Consecuencias atrasadas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81030D43-724A-5841-AABD-431432D46072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Las decisiones presentes pueden afectar mucho despues:</a:t>
            </a:r>
          </a:p>
          <a:p>
            <a:pPr lvl="1"/>
            <a:r>
              <a:rPr lang="x-none" dirty="0"/>
              <a:t>Guardar dinero para su retiro</a:t>
            </a:r>
          </a:p>
          <a:p>
            <a:pPr lvl="1"/>
            <a:r>
              <a:rPr lang="x-none" dirty="0"/>
              <a:t>Encontrar una llave en un juego de Zelda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2106A075-5332-F141-ABFE-A61C8CE78EB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28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409214863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E16B447-F1A4-FF45-AF32-8DCA420C785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Consecuencias atrasadas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1886DC6-F221-984B-B6ED-8C7A7C0A4B8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Retos:</a:t>
            </a:r>
          </a:p>
          <a:p>
            <a:pPr lvl="1"/>
            <a:r>
              <a:rPr lang="x-none" dirty="0"/>
              <a:t>Las acciones no se deben tomar solo por su recompensa inmediata, sino por las ramificaciones a largo plazo.</a:t>
            </a:r>
          </a:p>
          <a:p>
            <a:pPr lvl="1"/>
            <a:r>
              <a:rPr lang="x-none" dirty="0"/>
              <a:t>Cuando aprendemos, es dificil cuantificar estas recompensas a largo plazo.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D430CCA6-9F4A-D443-8455-31A310FB645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29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944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6" name="Marcador de texto 5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3</a:t>
            </a:fld>
            <a:endParaRPr lang="es-MX"/>
          </a:p>
        </p:txBody>
      </p:sp>
      <p:pic>
        <p:nvPicPr>
          <p:cNvPr id="7" name="Imagen 6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45489" y="1327350"/>
            <a:ext cx="4233676" cy="329169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4934729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6A0DE47-09B9-3543-9548-3317A12A08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Exploración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F4D4B334-F68F-E34B-BAC7-854AAE0F6BE0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sz="2000" dirty="0"/>
              <a:t>El aprendizaje se basa en hacer decisiones continuas:</a:t>
            </a:r>
          </a:p>
          <a:p>
            <a:pPr lvl="1"/>
            <a:r>
              <a:rPr lang="x-none" sz="2000" dirty="0"/>
              <a:t>Andar en bicicleta.</a:t>
            </a:r>
          </a:p>
          <a:p>
            <a:pPr lvl="1"/>
            <a:r>
              <a:rPr lang="x-none" sz="2000" dirty="0"/>
              <a:t>Jugar Mario Bros</a:t>
            </a:r>
          </a:p>
          <a:p>
            <a:r>
              <a:rPr lang="x-none" sz="2000" dirty="0"/>
              <a:t>Datos limitados:</a:t>
            </a:r>
          </a:p>
          <a:p>
            <a:pPr lvl="1"/>
            <a:r>
              <a:rPr lang="x-none" sz="2000" dirty="0"/>
              <a:t>Sólo nos dan una “recompensa” si hacemos decisiones.</a:t>
            </a:r>
          </a:p>
          <a:p>
            <a:pPr lvl="1"/>
            <a:r>
              <a:rPr lang="x-none" sz="2000" dirty="0"/>
              <a:t>No sabemos que hubiese pasados de tomar la otra alternativa.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212229F-1ED9-774D-BDF6-7C0B5D90544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30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241110443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822BF37-1F3E-2240-91BC-F15F3FF4868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Exploración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E98B9FF1-946C-7F48-A68D-5DE03A021E71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Las decisiones impactan que tipo de cosas aprendemos:</a:t>
            </a:r>
          </a:p>
          <a:p>
            <a:pPr lvl="1"/>
            <a:r>
              <a:rPr lang="x-none" dirty="0"/>
              <a:t>Si eligen estudiar en la UP o en el ITESM, sus experiencias serán diferentes.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CB9B11B-8983-A245-BD2F-77312F39ECB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31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19183437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04A304B7-707F-0844-B44D-7714A50CD2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Política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AC334D7D-5033-F44B-8431-D592C292E8E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1327350"/>
            <a:ext cx="6132600" cy="1479858"/>
          </a:xfrm>
        </p:spPr>
        <p:txBody>
          <a:bodyPr/>
          <a:lstStyle/>
          <a:p>
            <a:r>
              <a:rPr lang="x-none" dirty="0"/>
              <a:t>Una política de acción es mapear de experiencias pasadas a una acción: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A2FC6BB-0201-EE47-ADE9-630D5ADEEB6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32</a:t>
            </a:fld>
            <a:endParaRPr lang="en"/>
          </a:p>
        </p:txBody>
      </p:sp>
      <p:sp>
        <p:nvSpPr>
          <p:cNvPr id="5" name="Rectangle 4">
            <a:extLst>
              <a:ext uri="{FF2B5EF4-FFF2-40B4-BE49-F238E27FC236}">
                <a16:creationId xmlns:a16="http://schemas.microsoft.com/office/drawing/2014/main" xmlns="" id="{F9A50034-B189-7443-A3BC-4B1927EF648A}"/>
              </a:ext>
            </a:extLst>
          </p:cNvPr>
          <p:cNvSpPr/>
          <p:nvPr/>
        </p:nvSpPr>
        <p:spPr>
          <a:xfrm>
            <a:off x="1399032" y="2816352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xmlns="" id="{55544B98-38D5-E54B-8929-8376DDC462C0}"/>
              </a:ext>
            </a:extLst>
          </p:cNvPr>
          <p:cNvSpPr/>
          <p:nvPr/>
        </p:nvSpPr>
        <p:spPr>
          <a:xfrm>
            <a:off x="1399032" y="3300984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xmlns="" id="{C68B1BFE-FBEB-B34F-99E4-C2F92D9AEBB7}"/>
              </a:ext>
            </a:extLst>
          </p:cNvPr>
          <p:cNvSpPr/>
          <p:nvPr/>
        </p:nvSpPr>
        <p:spPr>
          <a:xfrm>
            <a:off x="1399032" y="3785616"/>
            <a:ext cx="1179576" cy="27432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sp>
        <p:nvSpPr>
          <p:cNvPr id="8" name="Right Arrow 7">
            <a:extLst>
              <a:ext uri="{FF2B5EF4-FFF2-40B4-BE49-F238E27FC236}">
                <a16:creationId xmlns:a16="http://schemas.microsoft.com/office/drawing/2014/main" xmlns="" id="{878B9364-2BC4-B644-93C1-CF1B682FEE7A}"/>
              </a:ext>
            </a:extLst>
          </p:cNvPr>
          <p:cNvSpPr/>
          <p:nvPr/>
        </p:nvSpPr>
        <p:spPr>
          <a:xfrm>
            <a:off x="2953512" y="3282696"/>
            <a:ext cx="2048256" cy="21031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x-none"/>
          </a:p>
        </p:txBody>
      </p:sp>
      <p:pic>
        <p:nvPicPr>
          <p:cNvPr id="9" name="Picture 8">
            <a:extLst>
              <a:ext uri="{FF2B5EF4-FFF2-40B4-BE49-F238E27FC236}">
                <a16:creationId xmlns:a16="http://schemas.microsoft.com/office/drawing/2014/main" xmlns="" id="{6D589E95-F9CF-B244-AB8C-299FEB3AC717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685735" y="2678461"/>
            <a:ext cx="2522279" cy="141878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137692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F6D7366-79C5-4E43-BBE8-4E66D75D39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Política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4F5BBA40-CEC5-3E4F-9B00-ECB72705CBEC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Si sabemos que secuencia de experiencias elicitan una acción, por que no simplemente pre definimos una polìtica?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3DCE37B-F4D5-A149-8E5A-F95D3233BC40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33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8609265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E1A43732-01E1-344A-A400-A5BB00A572A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Politica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377A24F-433B-4348-9B47-0C3073F9BB71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34</a:t>
            </a:fld>
            <a:endParaRPr lang="en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xmlns="" id="{ED2547C0-9B89-A244-9143-E5F904C3F851}"/>
              </a:ext>
            </a:extLst>
          </p:cNvPr>
          <p:cNvGrpSpPr/>
          <p:nvPr/>
        </p:nvGrpSpPr>
        <p:grpSpPr>
          <a:xfrm>
            <a:off x="1140241" y="1799790"/>
            <a:ext cx="2082673" cy="1382233"/>
            <a:chOff x="2709397" y="2115879"/>
            <a:chExt cx="2082673" cy="1382233"/>
          </a:xfrm>
        </p:grpSpPr>
        <p:sp>
          <p:nvSpPr>
            <p:cNvPr id="6" name="Rectangle 5">
              <a:extLst>
                <a:ext uri="{FF2B5EF4-FFF2-40B4-BE49-F238E27FC236}">
                  <a16:creationId xmlns:a16="http://schemas.microsoft.com/office/drawing/2014/main" xmlns="" id="{A55575E3-34B3-1943-AAC1-223101B70263}"/>
                </a:ext>
              </a:extLst>
            </p:cNvPr>
            <p:cNvSpPr/>
            <p:nvPr/>
          </p:nvSpPr>
          <p:spPr>
            <a:xfrm>
              <a:off x="2711302" y="2115879"/>
              <a:ext cx="691117" cy="69111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8" name="Rectangle 7">
              <a:extLst>
                <a:ext uri="{FF2B5EF4-FFF2-40B4-BE49-F238E27FC236}">
                  <a16:creationId xmlns:a16="http://schemas.microsoft.com/office/drawing/2014/main" xmlns="" id="{747AA33B-B493-E64E-8F9B-190A5A7144F7}"/>
                </a:ext>
              </a:extLst>
            </p:cNvPr>
            <p:cNvSpPr/>
            <p:nvPr/>
          </p:nvSpPr>
          <p:spPr>
            <a:xfrm>
              <a:off x="2709397" y="2806995"/>
              <a:ext cx="691117" cy="69111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9" name="Rectangle 8">
              <a:extLst>
                <a:ext uri="{FF2B5EF4-FFF2-40B4-BE49-F238E27FC236}">
                  <a16:creationId xmlns:a16="http://schemas.microsoft.com/office/drawing/2014/main" xmlns="" id="{46A09FEA-1789-EF47-9D8D-F1D965763A06}"/>
                </a:ext>
              </a:extLst>
            </p:cNvPr>
            <p:cNvSpPr/>
            <p:nvPr/>
          </p:nvSpPr>
          <p:spPr>
            <a:xfrm>
              <a:off x="3395724" y="2115879"/>
              <a:ext cx="691117" cy="69111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xmlns="" id="{BFB9FFC8-9FC4-E34D-AD0C-9F2975C5293F}"/>
                </a:ext>
              </a:extLst>
            </p:cNvPr>
            <p:cNvSpPr/>
            <p:nvPr/>
          </p:nvSpPr>
          <p:spPr>
            <a:xfrm>
              <a:off x="3403396" y="2804822"/>
              <a:ext cx="691117" cy="69111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xmlns="" id="{04B6D4F1-9802-1140-90B9-A7C0D2968BB6}"/>
                </a:ext>
              </a:extLst>
            </p:cNvPr>
            <p:cNvSpPr/>
            <p:nvPr/>
          </p:nvSpPr>
          <p:spPr>
            <a:xfrm>
              <a:off x="4098853" y="2115879"/>
              <a:ext cx="691117" cy="691117"/>
            </a:xfrm>
            <a:prstGeom prst="rect">
              <a:avLst/>
            </a:prstGeom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xmlns="" id="{CD9BFFFC-0789-1D4F-9AE1-23DBAD87FAB0}"/>
                </a:ext>
              </a:extLst>
            </p:cNvPr>
            <p:cNvSpPr/>
            <p:nvPr/>
          </p:nvSpPr>
          <p:spPr>
            <a:xfrm>
              <a:off x="4100953" y="2804847"/>
              <a:ext cx="691117" cy="691117"/>
            </a:xfrm>
            <a:prstGeom prst="rect">
              <a:avLst/>
            </a:prstGeom>
            <a:solidFill>
              <a:schemeClr val="bg1"/>
            </a:solidFill>
          </p:spPr>
          <p:style>
            <a:lnRef idx="2">
              <a:schemeClr val="dk1">
                <a:shade val="50000"/>
              </a:schemeClr>
            </a:lnRef>
            <a:fillRef idx="1">
              <a:schemeClr val="dk1"/>
            </a:fillRef>
            <a:effectRef idx="0">
              <a:schemeClr val="dk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x-none"/>
            </a:p>
          </p:txBody>
        </p:sp>
      </p:grpSp>
      <p:sp>
        <p:nvSpPr>
          <p:cNvPr id="15" name="Text Placeholder 2">
            <a:extLst>
              <a:ext uri="{FF2B5EF4-FFF2-40B4-BE49-F238E27FC236}">
                <a16:creationId xmlns:a16="http://schemas.microsoft.com/office/drawing/2014/main" xmlns="" id="{5CA15366-C55A-F847-8C0B-CC17D0A9171B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4571999" y="1327350"/>
            <a:ext cx="3612445" cy="1381983"/>
          </a:xfrm>
        </p:spPr>
        <p:txBody>
          <a:bodyPr/>
          <a:lstStyle/>
          <a:p>
            <a:r>
              <a:rPr lang="x-none" dirty="0"/>
              <a:t>Cuantas posibles imagenes podemos hacer?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xmlns="" id="{091D21CB-EF74-1B49-9205-F5E39156E791}"/>
                  </a:ext>
                </a:extLst>
              </p:cNvPr>
              <p:cNvSpPr txBox="1"/>
              <p:nvPr/>
            </p:nvSpPr>
            <p:spPr>
              <a:xfrm>
                <a:off x="5423378" y="3242029"/>
                <a:ext cx="2038578" cy="448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800" dirty="0"/>
                  <a:t>I</a:t>
                </a:r>
                <a14:m>
                  <m:oMath xmlns:m="http://schemas.openxmlformats.org/officeDocument/2006/math">
                    <m:r>
                      <a:rPr lang="es-ES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e>
                      <m:sup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(</m:t>
                        </m:r>
                        <m:r>
                          <a:rPr lang="en-US" sz="2800" i="1" smtClean="0">
                            <a:latin typeface="Cambria Math" panose="02040503050406030204" pitchFamily="18" charset="0"/>
                          </a:rPr>
                          <m:t>2</m:t>
                        </m:r>
                        <m:r>
                          <a:rPr lang="es-E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3)</m:t>
                        </m:r>
                      </m:sup>
                    </m:sSup>
                  </m:oMath>
                </a14:m>
                <a:endParaRPr lang="x-none" sz="2800" dirty="0"/>
              </a:p>
            </p:txBody>
          </p:sp>
        </mc:Choice>
        <mc:Fallback xmlns="">
          <p:sp>
            <p:nvSpPr>
              <p:cNvPr id="16" name="TextBox 15">
                <a:extLst>
                  <a:ext uri="{FF2B5EF4-FFF2-40B4-BE49-F238E27FC236}">
                    <a16:creationId xmlns:a16="http://schemas.microsoft.com/office/drawing/2014/main" id="{091D21CB-EF74-1B49-9205-F5E39156E791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23378" y="3242029"/>
                <a:ext cx="2038578" cy="448777"/>
              </a:xfrm>
              <a:prstGeom prst="rect">
                <a:avLst/>
              </a:prstGeom>
              <a:blipFill>
                <a:blip r:embed="rId2"/>
                <a:stretch>
                  <a:fillRect l="-10494" t="-16216" b="-43243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10976259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E3AE1A6-1613-4445-AE5E-4E79A5E5F1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Generalización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6E614898-0FB8-CD4F-A00A-A9DC7296C4D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35</a:t>
            </a:fld>
            <a:endParaRPr lang="en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09FBA895-724D-5446-839E-B3F1DE118326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98222" y="1904253"/>
            <a:ext cx="3100916" cy="2291981"/>
          </a:xfrm>
          <a:prstGeom prst="rect">
            <a:avLst/>
          </a:prstGeom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xmlns="" id="{71A71F4C-46B3-5E40-9CF5-16DD7170937D}"/>
                  </a:ext>
                </a:extLst>
              </p:cNvPr>
              <p:cNvSpPr txBox="1"/>
              <p:nvPr/>
            </p:nvSpPr>
            <p:spPr>
              <a:xfrm>
                <a:off x="5412089" y="2571750"/>
                <a:ext cx="2524000" cy="448777"/>
              </a:xfrm>
              <a:prstGeom prst="rect">
                <a:avLst/>
              </a:prstGeom>
              <a:noFill/>
            </p:spPr>
            <p:txBody>
              <a:bodyPr wrap="square" lIns="0" tIns="0" rIns="0" bIns="0" rtlCol="0">
                <a:spAutoFit/>
              </a:bodyPr>
              <a:lstStyle/>
              <a:p>
                <a:r>
                  <a:rPr lang="en-US" sz="2800" dirty="0"/>
                  <a:t>I</a:t>
                </a:r>
                <a14:m>
                  <m:oMath xmlns:m="http://schemas.openxmlformats.org/officeDocument/2006/math">
                    <m:r>
                      <a:rPr lang="es-ES" sz="2800" b="0" i="0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sz="2800" i="1" smtClean="0">
                        <a:latin typeface="Cambria Math" panose="02040503050406030204" pitchFamily="18" charset="0"/>
                      </a:rPr>
                      <m:t>=</m:t>
                    </m:r>
                    <m:sSup>
                      <m:sSupPr>
                        <m:ctrlPr>
                          <a:rPr lang="en-US" sz="280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256</m:t>
                        </m:r>
                      </m:e>
                      <m:sup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(100</m:t>
                        </m:r>
                        <m:r>
                          <a:rPr lang="es-ES" sz="28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×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200</m:t>
                        </m:r>
                        <m:r>
                          <a:rPr lang="es-ES" sz="2800" b="0" i="1" smtClean="0">
                            <a:latin typeface="Cambria Math" panose="02040503050406030204" pitchFamily="18" charset="0"/>
                          </a:rPr>
                          <m:t>)</m:t>
                        </m:r>
                      </m:sup>
                    </m:sSup>
                  </m:oMath>
                </a14:m>
                <a:endParaRPr lang="x-none" sz="2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71A71F4C-46B3-5E40-9CF5-16DD7170937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5412089" y="2571750"/>
                <a:ext cx="2524000" cy="448777"/>
              </a:xfrm>
              <a:prstGeom prst="rect">
                <a:avLst/>
              </a:prstGeom>
              <a:blipFill>
                <a:blip r:embed="rId3"/>
                <a:stretch>
                  <a:fillRect l="-8500" t="-19444" r="-1000" b="-44444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</p:spTree>
    <p:extLst>
      <p:ext uri="{BB962C8B-B14F-4D97-AF65-F5344CB8AC3E}">
        <p14:creationId xmlns:p14="http://schemas.microsoft.com/office/powerpoint/2010/main" val="2492973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88EF4FB-91F0-D342-B90C-3ADCDA8CA67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Modelo de RL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8F7532B-AE0B-D64D-B227-1136FF8ECA3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36</a:t>
            </a:fld>
            <a:endParaRPr lang="e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="" id="{8BD4FC8E-7B80-054A-BEBB-168F7E60E16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091442876"/>
              </p:ext>
            </p:extLst>
          </p:nvPr>
        </p:nvGraphicFramePr>
        <p:xfrm>
          <a:off x="595422" y="1890593"/>
          <a:ext cx="8091377" cy="2022188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348563">
                  <a:extLst>
                    <a:ext uri="{9D8B030D-6E8A-4147-A177-3AD203B41FA5}">
                      <a16:colId xmlns:a16="http://schemas.microsoft.com/office/drawing/2014/main" xmlns="" val="3711358583"/>
                    </a:ext>
                  </a:extLst>
                </a:gridCol>
                <a:gridCol w="1348563">
                  <a:extLst>
                    <a:ext uri="{9D8B030D-6E8A-4147-A177-3AD203B41FA5}">
                      <a16:colId xmlns:a16="http://schemas.microsoft.com/office/drawing/2014/main" xmlns="" val="2858241144"/>
                    </a:ext>
                  </a:extLst>
                </a:gridCol>
                <a:gridCol w="1708712">
                  <a:extLst>
                    <a:ext uri="{9D8B030D-6E8A-4147-A177-3AD203B41FA5}">
                      <a16:colId xmlns:a16="http://schemas.microsoft.com/office/drawing/2014/main" xmlns="" val="1223496923"/>
                    </a:ext>
                  </a:extLst>
                </a:gridCol>
                <a:gridCol w="1325112">
                  <a:extLst>
                    <a:ext uri="{9D8B030D-6E8A-4147-A177-3AD203B41FA5}">
                      <a16:colId xmlns:a16="http://schemas.microsoft.com/office/drawing/2014/main" xmlns="" val="4278745927"/>
                    </a:ext>
                  </a:extLst>
                </a:gridCol>
                <a:gridCol w="1011864">
                  <a:extLst>
                    <a:ext uri="{9D8B030D-6E8A-4147-A177-3AD203B41FA5}">
                      <a16:colId xmlns:a16="http://schemas.microsoft.com/office/drawing/2014/main" xmlns="" val="2788661234"/>
                    </a:ext>
                  </a:extLst>
                </a:gridCol>
                <a:gridCol w="1348563">
                  <a:extLst>
                    <a:ext uri="{9D8B030D-6E8A-4147-A177-3AD203B41FA5}">
                      <a16:colId xmlns:a16="http://schemas.microsoft.com/office/drawing/2014/main" xmlns="" val="2926033436"/>
                    </a:ext>
                  </a:extLst>
                </a:gridCol>
              </a:tblGrid>
              <a:tr h="557420">
                <a:tc>
                  <a:txBody>
                    <a:bodyPr/>
                    <a:lstStyle/>
                    <a:p>
                      <a:r>
                        <a:rPr lang="x-none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x-none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x-none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x-none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x-none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x-none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11695521"/>
                  </a:ext>
                </a:extLst>
              </a:tr>
              <a:tr h="1464768">
                <a:tc>
                  <a:txBody>
                    <a:bodyPr/>
                    <a:lstStyle/>
                    <a:p>
                      <a:endParaRPr lang="x-non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x-non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x-non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x-none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x-none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endParaRPr lang="x-none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76569752"/>
                  </a:ext>
                </a:extLst>
              </a:tr>
            </a:tbl>
          </a:graphicData>
        </a:graphic>
      </p:graphicFrame>
      <p:pic>
        <p:nvPicPr>
          <p:cNvPr id="5" name="Picture 4">
            <a:extLst>
              <a:ext uri="{FF2B5EF4-FFF2-40B4-BE49-F238E27FC236}">
                <a16:creationId xmlns:a16="http://schemas.microsoft.com/office/drawing/2014/main" xmlns="" id="{F0CCE142-8A01-2E43-A464-1194D79CB01E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80021" y="2634889"/>
            <a:ext cx="1354620" cy="1010092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2629080" y="1044000"/>
              <a:ext cx="6156360" cy="2492640"/>
            </p14:xfrm>
          </p:contentPart>
        </mc:Choice>
        <mc:Fallback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619720" y="1034640"/>
                <a:ext cx="6175080" cy="25113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1315825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46EF3A8-17A2-444C-96F5-B8A33C2FE20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11A2C77-7FA2-E949-B540-B86C724913AC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37</a:t>
            </a:fld>
            <a:endParaRPr lang="en"/>
          </a:p>
        </p:txBody>
      </p:sp>
      <p:pic>
        <p:nvPicPr>
          <p:cNvPr id="6" name="Picture 5" descr="A close up of a screen&#10;&#10;Description automatically generated">
            <a:extLst>
              <a:ext uri="{FF2B5EF4-FFF2-40B4-BE49-F238E27FC236}">
                <a16:creationId xmlns:a16="http://schemas.microsoft.com/office/drawing/2014/main" xmlns="" id="{A0167A17-B2F6-CD45-A31A-949FCFA2779A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05246" y="1447203"/>
            <a:ext cx="4608476" cy="1164780"/>
          </a:xfrm>
          <a:prstGeom prst="rect">
            <a:avLst/>
          </a:prstGeom>
        </p:spPr>
      </p:pic>
      <p:sp>
        <p:nvSpPr>
          <p:cNvPr id="7" name="Marcador de texto 2">
            <a:extLst>
              <a:ext uri="{FF2B5EF4-FFF2-40B4-BE49-F238E27FC236}">
                <a16:creationId xmlns:a16="http://schemas.microsoft.com/office/drawing/2014/main" xmlns="" id="{FB88050E-A610-FF4F-8498-7F6DD363698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611717" y="3064061"/>
            <a:ext cx="6132600" cy="1572439"/>
          </a:xfrm>
        </p:spPr>
        <p:txBody>
          <a:bodyPr/>
          <a:lstStyle/>
          <a:p>
            <a:r>
              <a:rPr lang="es-ES" sz="1400" dirty="0"/>
              <a:t>Estados: Donde esta Mario (s1…..s6)</a:t>
            </a:r>
            <a:endParaRPr lang="es-MX" sz="1400" dirty="0"/>
          </a:p>
          <a:p>
            <a:r>
              <a:rPr lang="es-MX" sz="1400" dirty="0"/>
              <a:t>Acciones: Izquierda o Derecha</a:t>
            </a:r>
          </a:p>
          <a:p>
            <a:r>
              <a:rPr lang="es-MX" sz="1400" dirty="0"/>
              <a:t>Recompensas:</a:t>
            </a:r>
          </a:p>
          <a:p>
            <a:pPr lvl="1"/>
            <a:r>
              <a:rPr lang="es-MX" sz="1400" dirty="0"/>
              <a:t>+1 si esta en s1</a:t>
            </a:r>
          </a:p>
          <a:p>
            <a:pPr lvl="1"/>
            <a:r>
              <a:rPr lang="es-MX" sz="1400" dirty="0"/>
              <a:t>+10 si esta en s6</a:t>
            </a:r>
          </a:p>
          <a:p>
            <a:pPr lvl="1"/>
            <a:r>
              <a:rPr lang="es-MX" sz="1400" dirty="0"/>
              <a:t>0 en los demas estados</a:t>
            </a:r>
          </a:p>
          <a:p>
            <a:pPr lvl="1"/>
            <a:endParaRPr lang="es-MX" sz="1400" dirty="0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2383920" y="1821600"/>
              <a:ext cx="4779360" cy="2151720"/>
            </p14:xfrm>
          </p:contentPart>
        </mc:Choice>
        <mc:Fallback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374560" y="1812240"/>
                <a:ext cx="4798080" cy="21704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280947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68BDC0EC-DFD2-4E4A-98E8-343146F268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Componentes de  un algoritmo de RL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721185E-B12B-4F45-B42E-A6F04D954E4D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Modelo</a:t>
            </a:r>
          </a:p>
          <a:p>
            <a:r>
              <a:rPr lang="x-none" dirty="0"/>
              <a:t>Politica</a:t>
            </a:r>
          </a:p>
          <a:p>
            <a:r>
              <a:rPr lang="x-none" dirty="0"/>
              <a:t>Función de Valor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BC8BCAE-BFC1-0A4C-AA4E-6DAA42C6D08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38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Entrada de lápiz 4"/>
              <p14:cNvContentPartPr/>
              <p14:nvPr/>
            </p14:nvContentPartPr>
            <p14:xfrm>
              <a:off x="2359440" y="2176200"/>
              <a:ext cx="1919160" cy="1280520"/>
            </p14:xfrm>
          </p:contentPart>
        </mc:Choice>
        <mc:Fallback>
          <p:pic>
            <p:nvPicPr>
              <p:cNvPr id="5" name="Entrada de lápiz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2350080" y="2166840"/>
                <a:ext cx="1937880" cy="1299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1293588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1B43A676-D12F-4C42-AC19-CCD15FA82C6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Modelo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48FD0DD-4106-AC45-AC41-3A6DB41A6BB5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4" y="1327350"/>
            <a:ext cx="7000655" cy="3145500"/>
          </a:xfrm>
        </p:spPr>
        <p:txBody>
          <a:bodyPr/>
          <a:lstStyle/>
          <a:p>
            <a:r>
              <a:rPr lang="x-none" sz="2000" dirty="0"/>
              <a:t>Representación del agente de como se modifica el mundo dadas las acciones del agente.</a:t>
            </a:r>
          </a:p>
          <a:p>
            <a:pPr lvl="1"/>
            <a:r>
              <a:rPr lang="x-none" sz="2000" dirty="0"/>
              <a:t>Modelo de Transición: Cómo se modifica el estado dada una acción.</a:t>
            </a:r>
          </a:p>
          <a:p>
            <a:pPr lvl="1"/>
            <a:r>
              <a:rPr lang="x-none" sz="2000" dirty="0"/>
              <a:t>Modelo de Recompensa: Que recompensa se recibe dado un estado y una acción.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1B80937-7E1F-ED4A-A139-93AEAB1F05D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39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Entrada de lápiz 4"/>
              <p14:cNvContentPartPr/>
              <p14:nvPr/>
            </p14:nvContentPartPr>
            <p14:xfrm>
              <a:off x="5522040" y="854640"/>
              <a:ext cx="2778840" cy="3467520"/>
            </p14:xfrm>
          </p:contentPart>
        </mc:Choice>
        <mc:Fallback>
          <p:pic>
            <p:nvPicPr>
              <p:cNvPr id="5" name="Entrada de lápiz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5512680" y="845280"/>
                <a:ext cx="2797560" cy="3486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42108168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Objetivo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En esta clase veremos técnicas avanzadas de Machine </a:t>
            </a:r>
            <a:r>
              <a:rPr lang="es-MX" dirty="0" err="1"/>
              <a:t>Learning</a:t>
            </a:r>
            <a:r>
              <a:rPr lang="es-MX" dirty="0"/>
              <a:t> y sus aplicaciones en la industria. Conoceremos técnicas mas avanzadas de aprendizaje supervisado y no supervisado, </a:t>
            </a:r>
            <a:r>
              <a:rPr lang="es-MX" dirty="0" err="1"/>
              <a:t>asi</a:t>
            </a:r>
            <a:r>
              <a:rPr lang="es-MX" dirty="0"/>
              <a:t> como de aprendizaje reforzado.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7586139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B3F2A48-4A3A-1E44-A574-2C23D32E49D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BA1035E4-2F0D-D245-8D23-CAD33CD9D03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14275" y="3040256"/>
            <a:ext cx="6132600" cy="666394"/>
          </a:xfrm>
        </p:spPr>
        <p:txBody>
          <a:bodyPr/>
          <a:lstStyle/>
          <a:p>
            <a:r>
              <a:rPr lang="x-none" dirty="0"/>
              <a:t>Los números arriba son el modelo de recompensa.</a:t>
            </a:r>
          </a:p>
          <a:p>
            <a:r>
              <a:rPr lang="x-none" dirty="0"/>
              <a:t>Modelo de Transición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5AC97967-10A9-3F4B-B651-28AC1BD19AC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40</a:t>
            </a:fld>
            <a:endParaRPr lang="e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xmlns="" id="{1D47F38B-21C5-DF4C-A558-1E9FD3FF252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101638085"/>
              </p:ext>
            </p:extLst>
          </p:nvPr>
        </p:nvGraphicFramePr>
        <p:xfrm>
          <a:off x="1552354" y="1624779"/>
          <a:ext cx="6039292" cy="990737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006549">
                  <a:extLst>
                    <a:ext uri="{9D8B030D-6E8A-4147-A177-3AD203B41FA5}">
                      <a16:colId xmlns:a16="http://schemas.microsoft.com/office/drawing/2014/main" xmlns="" val="3711358583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xmlns="" val="2858241144"/>
                    </a:ext>
                  </a:extLst>
                </a:gridCol>
                <a:gridCol w="1275359">
                  <a:extLst>
                    <a:ext uri="{9D8B030D-6E8A-4147-A177-3AD203B41FA5}">
                      <a16:colId xmlns:a16="http://schemas.microsoft.com/office/drawing/2014/main" xmlns="" val="1223496923"/>
                    </a:ext>
                  </a:extLst>
                </a:gridCol>
                <a:gridCol w="989045">
                  <a:extLst>
                    <a:ext uri="{9D8B030D-6E8A-4147-A177-3AD203B41FA5}">
                      <a16:colId xmlns:a16="http://schemas.microsoft.com/office/drawing/2014/main" xmlns="" val="4278745927"/>
                    </a:ext>
                  </a:extLst>
                </a:gridCol>
                <a:gridCol w="755241">
                  <a:extLst>
                    <a:ext uri="{9D8B030D-6E8A-4147-A177-3AD203B41FA5}">
                      <a16:colId xmlns:a16="http://schemas.microsoft.com/office/drawing/2014/main" xmlns="" val="2788661234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xmlns="" val="2926033436"/>
                    </a:ext>
                  </a:extLst>
                </a:gridCol>
              </a:tblGrid>
              <a:tr h="261035"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11695521"/>
                  </a:ext>
                </a:extLst>
              </a:tr>
              <a:tr h="685937"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76569752"/>
                  </a:ext>
                </a:extLst>
              </a:tr>
            </a:tbl>
          </a:graphicData>
        </a:graphic>
      </p:graphicFrame>
      <mc:AlternateContent xmlns:mc="http://schemas.openxmlformats.org/markup-compatibility/2006" xmlns:a14="http://schemas.microsoft.com/office/drawing/2010/main">
        <mc:Choice Requires="a14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xmlns="" id="{1A8DDA6A-CDF9-C24B-805C-6719DA9334ED}"/>
                  </a:ext>
                </a:extLst>
              </p:cNvPr>
              <p:cNvSpPr txBox="1"/>
              <p:nvPr/>
            </p:nvSpPr>
            <p:spPr>
              <a:xfrm>
                <a:off x="3560475" y="4131390"/>
                <a:ext cx="3516155" cy="276999"/>
              </a:xfrm>
              <a:prstGeom prst="rect">
                <a:avLst/>
              </a:prstGeom>
              <a:noFill/>
            </p:spPr>
            <p:txBody>
              <a:bodyPr wrap="none" lIns="0" tIns="0" rIns="0" bIns="0" rtlCol="0">
                <a:spAutoFit/>
              </a:bodyPr>
              <a:lstStyle/>
              <a:p>
                <a:r>
                  <a:rPr lang="es-ES" sz="1800" b="0" dirty="0"/>
                  <a:t>0.5 = </a:t>
                </a:r>
                <a14:m>
                  <m:oMath xmlns:m="http://schemas.openxmlformats.org/officeDocument/2006/math"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𝑝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(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1|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1, 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𝑚𝑜𝑣𝑖𝑜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𝑑𝑒𝑟𝑒𝑐h𝑎</m:t>
                    </m:r>
                    <m:r>
                      <a:rPr lang="es-ES" sz="1800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x-none" sz="1800" dirty="0"/>
              </a:p>
            </p:txBody>
          </p:sp>
        </mc:Choice>
        <mc:Fallback xmlns="">
          <p:sp>
            <p:nvSpPr>
              <p:cNvPr id="6" name="TextBox 5">
                <a:extLst>
                  <a:ext uri="{FF2B5EF4-FFF2-40B4-BE49-F238E27FC236}">
                    <a16:creationId xmlns:a16="http://schemas.microsoft.com/office/drawing/2014/main" id="{1A8DDA6A-CDF9-C24B-805C-6719DA9334E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3560475" y="4131390"/>
                <a:ext cx="3516155" cy="276999"/>
              </a:xfrm>
              <a:prstGeom prst="rect">
                <a:avLst/>
              </a:prstGeom>
              <a:blipFill>
                <a:blip r:embed="rId2"/>
                <a:stretch>
                  <a:fillRect l="-3597" t="-21739" r="-2158" b="-47826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7" name="Entrada de lápiz 6"/>
              <p14:cNvContentPartPr/>
              <p14:nvPr/>
            </p14:nvContentPartPr>
            <p14:xfrm>
              <a:off x="1238400" y="2596320"/>
              <a:ext cx="7266600" cy="1346760"/>
            </p14:xfrm>
          </p:contentPart>
        </mc:Choice>
        <mc:Fallback>
          <p:pic>
            <p:nvPicPr>
              <p:cNvPr id="7" name="Entrada de lápiz 6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229040" y="2586960"/>
                <a:ext cx="7285320" cy="13654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4010454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Política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Marcador de texto 2"/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es-MX" dirty="0"/>
                  <a:t>Una política (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l-GR" i="1" smtClean="0">
                        <a:latin typeface="Cambria Math" panose="02040503050406030204" pitchFamily="18" charset="0"/>
                      </a:rPr>
                      <m:t>π</m:t>
                    </m:r>
                  </m:oMath>
                </a14:m>
                <a:r>
                  <a:rPr lang="es-MX" dirty="0"/>
                  <a:t>) es una función de S a A que específica que acción tomar en cada estado.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MX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𝜋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: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𝑆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→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𝐴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,</m:t>
                    </m:r>
                  </m:oMath>
                </a14:m>
                <a:r>
                  <a:rPr lang="es-MX" dirty="0"/>
                  <a:t> mapeo de estados a acciones.</a:t>
                </a:r>
              </a:p>
              <a:p>
                <a:r>
                  <a:rPr lang="es-MX" dirty="0"/>
                  <a:t>Objetivo: Encontrar la política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MX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MX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e>
                      <m:sup>
                        <m:r>
                          <a:rPr lang="es-MX" b="0" i="1" smtClean="0">
                            <a:latin typeface="Cambria Math" panose="02040503050406030204" pitchFamily="18" charset="0"/>
                          </a:rPr>
                          <m:t>∗</m:t>
                        </m:r>
                      </m:sup>
                    </m:sSup>
                  </m:oMath>
                </a14:m>
                <a:r>
                  <a:rPr lang="es-MX" dirty="0"/>
                  <a:t>que maximiza la recompensa cumulativa</a:t>
                </a:r>
              </a:p>
            </p:txBody>
          </p:sp>
        </mc:Choice>
        <mc:Fallback xmlns="">
          <p:sp>
            <p:nvSpPr>
              <p:cNvPr id="3" name="Marcador de texto 2"/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41</a:t>
            </a:fld>
            <a:endParaRPr lang="es-MX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1409760" y="1425960"/>
              <a:ext cx="5037840" cy="2728800"/>
            </p14:xfrm>
          </p:contentPart>
        </mc:Choice>
        <mc:Fallback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400400" y="1416600"/>
                <a:ext cx="5056560" cy="2747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29574990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D38662F4-D0D6-A640-BBDC-4771B46D57F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Politica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365FB217-E37C-7744-9C8E-778464DB52A8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x-none" dirty="0"/>
                  <a:t>Politica deterministica: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endParaRPr lang="x-none" dirty="0"/>
              </a:p>
              <a:p>
                <a:r>
                  <a:rPr lang="x-none" dirty="0"/>
                  <a:t>Política estocástica:</a:t>
                </a:r>
              </a:p>
              <a:p>
                <a:pPr lvl="1"/>
                <a14:m>
                  <m:oMath xmlns:m="http://schemas.openxmlformats.org/officeDocument/2006/math">
                    <m:r>
                      <a:rPr lang="es-ES" i="1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|</m:t>
                        </m:r>
                        <m:r>
                          <a:rPr lang="es-ES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𝑃</m:t>
                    </m:r>
                    <m:d>
                      <m:dPr>
                        <m:endChr m:val="|"/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𝑎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𝑎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 </m:t>
                        </m:r>
                      </m:e>
                    </m:d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𝑠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x-none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365FB217-E37C-7744-9C8E-778464DB52A8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8F60313D-3B02-D146-84AF-5A586061D3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42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2109240" y="2313360"/>
              <a:ext cx="2914920" cy="1272600"/>
            </p14:xfrm>
          </p:contentPart>
        </mc:Choice>
        <mc:Fallback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099880" y="2304000"/>
                <a:ext cx="2933640" cy="12913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57329343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AAE1FE9-EAC5-FE46-BE6C-C63E61F12A3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Política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A20EBC40-9430-F44F-A4AF-0069A6E8632C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14275" y="3706648"/>
                <a:ext cx="6132600" cy="766201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sz="20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20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20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sz="2000" b="0" i="1" smtClean="0">
                                <a:latin typeface="Cambria Math" panose="02040503050406030204" pitchFamily="18" charset="0"/>
                              </a:rPr>
                              <m:t>3</m:t>
                            </m:r>
                          </m:sub>
                        </m:sSub>
                      </m:e>
                    </m:d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𝑀𝑜𝑣𝑒𝑟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𝑎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2000" b="0" i="1" smtClean="0">
                        <a:latin typeface="Cambria Math" panose="02040503050406030204" pitchFamily="18" charset="0"/>
                      </a:rPr>
                      <m:t>𝑑𝑒𝑟𝑒𝑐h𝑎</m:t>
                    </m:r>
                  </m:oMath>
                </a14:m>
                <a:endParaRPr lang="x-none" sz="2000" dirty="0"/>
              </a:p>
              <a:p>
                <a:r>
                  <a:rPr lang="x-none" sz="2000" dirty="0"/>
                  <a:t>Es esta política estocástica o determinística?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20EBC40-9430-F44F-A4AF-0069A6E8632C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14275" y="3706648"/>
                <a:ext cx="6132600" cy="766201"/>
              </a:xfrm>
              <a:blipFill>
                <a:blip r:embed="rId2"/>
                <a:stretch>
                  <a:fillRect l="-620" t="-14754" b="-27869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AAA8CBB-4F9C-E54A-BFE4-BDA947C63BC8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43</a:t>
            </a:fld>
            <a:endParaRPr lang="en"/>
          </a:p>
        </p:txBody>
      </p:sp>
      <p:pic>
        <p:nvPicPr>
          <p:cNvPr id="5" name="Picture 4" descr="A close up of a screen&#10;&#10;Description automatically generated">
            <a:extLst>
              <a:ext uri="{FF2B5EF4-FFF2-40B4-BE49-F238E27FC236}">
                <a16:creationId xmlns:a16="http://schemas.microsoft.com/office/drawing/2014/main" xmlns="" id="{43DED88B-D2CD-0448-BCB5-853B5BB1F4C2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955066" y="1447202"/>
            <a:ext cx="5758656" cy="1455485"/>
          </a:xfrm>
          <a:prstGeom prst="rect">
            <a:avLst/>
          </a:prstGeom>
        </p:spPr>
      </p:pic>
      <mc:AlternateContent xmlns:mc="http://schemas.openxmlformats.org/markup-compatibility/2006">
        <mc:Choice xmlns:p14="http://schemas.microsoft.com/office/powerpoint/2010/main" Requires="p14">
          <p:contentPart p14:bwMode="auto" r:id="rId4">
            <p14:nvContentPartPr>
              <p14:cNvPr id="6" name="Entrada de lápiz 5"/>
              <p14:cNvContentPartPr/>
              <p14:nvPr/>
            </p14:nvContentPartPr>
            <p14:xfrm>
              <a:off x="1162080" y="3799800"/>
              <a:ext cx="4798440" cy="731520"/>
            </p14:xfrm>
          </p:contentPart>
        </mc:Choice>
        <mc:Fallback>
          <p:pic>
            <p:nvPicPr>
              <p:cNvPr id="6" name="Entrada de lápiz 5"/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1152720" y="3790440"/>
                <a:ext cx="4817160" cy="750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5589520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738552BA-33A9-8F4A-AE0C-64573556E52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Funcion de valor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4957AB92-B29A-3A49-BF2B-DF68D0B788F7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:r>
                  <a:rPr lang="x-none" dirty="0"/>
                  <a:t>Función de Valor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r>
                      <a:rPr lang="es-ES" b="0" i="1" smtClean="0">
                        <a:latin typeface="Cambria Math" panose="02040503050406030204" pitchFamily="18" charset="0"/>
                      </a:rPr>
                      <m:t>: </m:t>
                    </m:r>
                  </m:oMath>
                </a14:m>
                <a:r>
                  <a:rPr lang="x-none" dirty="0"/>
                  <a:t> Esta es la suma esperada con “descuentos” utilizando la politica </a:t>
                </a:r>
                <a14:m>
                  <m:oMath xmlns:m="http://schemas.openxmlformats.org/officeDocument/2006/math">
                    <m:r>
                      <a:rPr lang="es-ES" b="0" i="1" smtClean="0">
                        <a:latin typeface="Cambria Math" panose="02040503050406030204" pitchFamily="18" charset="0"/>
                      </a:rPr>
                      <m:t>𝜋</m:t>
                    </m:r>
                    <m:r>
                      <a:rPr lang="es-ES" b="0" i="1" smtClean="0">
                        <a:latin typeface="Cambria Math" panose="02040503050406030204" pitchFamily="18" charset="0"/>
                      </a:rPr>
                      <m:t>.</m:t>
                    </m:r>
                  </m:oMath>
                </a14:m>
                <a:endParaRPr lang="x-none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4957AB92-B29A-3A49-BF2B-DF68D0B788F7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A2ECBBEC-643E-B847-858B-6A3DC9E0206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44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3706560" y="2417760"/>
              <a:ext cx="207360" cy="154440"/>
            </p14:xfrm>
          </p:contentPart>
        </mc:Choice>
        <mc:Fallback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3697200" y="2408400"/>
                <a:ext cx="226080" cy="17316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536292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DBAA0A1-DA0F-6E49-951B-CABC292101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Función de valor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0A16A0F0-F5FE-2A43-B4B9-F41133BC001F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/>
            <p:txBody>
              <a:bodyPr/>
              <a:lstStyle/>
              <a:p>
                <a14:m>
                  <m:oMath xmlns:m="http://schemas.openxmlformats.org/officeDocument/2006/math">
                    <m:sSup>
                      <m:sSupPr>
                        <m:ctrlPr>
                          <a:rPr lang="es-ES" i="1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s-ES" i="1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s-ES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b="0" i="1" smtClean="0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b="0" i="1" smtClean="0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r>
                      <a:rPr lang="es-E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s-ES" b="0" i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es-ES" b="0" i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d>
                          <m:dPr>
                            <m:ctrlPr>
                              <a:rPr lang="es-E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E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s-ES" b="0" i="1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+…|</m:t>
                    </m:r>
                    <m:sSub>
                      <m:sSubPr>
                        <m:ctrlP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s-E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x-none" dirty="0"/>
              </a:p>
              <a:p>
                <a:pPr lvl="1"/>
                <a:r>
                  <a:rPr lang="x-none" dirty="0"/>
                  <a:t>El factor de descuento controla futuros y presentes recompensas.</a:t>
                </a:r>
              </a:p>
              <a:p>
                <a:r>
                  <a:rPr lang="x-none" dirty="0"/>
                  <a:t>Nos permite saber que tan buena o mala es una combinación de estados y acciones.</a:t>
                </a:r>
              </a:p>
              <a:p>
                <a:r>
                  <a:rPr lang="x-none" dirty="0"/>
                  <a:t>Nos permite comparar políticas.</a:t>
                </a:r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0A16A0F0-F5FE-2A43-B4B9-F41133BC001F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blipFill>
                <a:blip r:embed="rId2"/>
                <a:stretch>
                  <a:fillRect l="-620" b="-3226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72622D8B-E8A2-BC49-B26F-6536040852EF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45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5" name="Entrada de lápiz 4"/>
              <p14:cNvContentPartPr/>
              <p14:nvPr/>
            </p14:nvContentPartPr>
            <p14:xfrm>
              <a:off x="1140480" y="294120"/>
              <a:ext cx="7313040" cy="4248000"/>
            </p14:xfrm>
          </p:contentPart>
        </mc:Choice>
        <mc:Fallback>
          <p:pic>
            <p:nvPicPr>
              <p:cNvPr id="5" name="Entrada de lápiz 4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131120" y="284760"/>
                <a:ext cx="7331760" cy="4266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28849157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9248E4FA-36CB-7846-B71C-9C6BA2538BDE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x-non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34C2B7A3-FB25-C043-A5B0-FB05351DA659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Factor gamma = 0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996FD987-07FF-FD48-A8CF-5E8064298A9A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46</a:t>
            </a:fld>
            <a:endParaRPr lang="en"/>
          </a:p>
        </p:txBody>
      </p:sp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xmlns="" id="{86696E70-4A33-694E-A709-FFB75A836A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561807"/>
              </p:ext>
            </p:extLst>
          </p:nvPr>
        </p:nvGraphicFramePr>
        <p:xfrm>
          <a:off x="1435396" y="1327350"/>
          <a:ext cx="6039292" cy="990737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006549">
                  <a:extLst>
                    <a:ext uri="{9D8B030D-6E8A-4147-A177-3AD203B41FA5}">
                      <a16:colId xmlns:a16="http://schemas.microsoft.com/office/drawing/2014/main" xmlns="" val="3711358583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xmlns="" val="2858241144"/>
                    </a:ext>
                  </a:extLst>
                </a:gridCol>
                <a:gridCol w="1275359">
                  <a:extLst>
                    <a:ext uri="{9D8B030D-6E8A-4147-A177-3AD203B41FA5}">
                      <a16:colId xmlns:a16="http://schemas.microsoft.com/office/drawing/2014/main" xmlns="" val="1223496923"/>
                    </a:ext>
                  </a:extLst>
                </a:gridCol>
                <a:gridCol w="989045">
                  <a:extLst>
                    <a:ext uri="{9D8B030D-6E8A-4147-A177-3AD203B41FA5}">
                      <a16:colId xmlns:a16="http://schemas.microsoft.com/office/drawing/2014/main" xmlns="" val="4278745927"/>
                    </a:ext>
                  </a:extLst>
                </a:gridCol>
                <a:gridCol w="755241">
                  <a:extLst>
                    <a:ext uri="{9D8B030D-6E8A-4147-A177-3AD203B41FA5}">
                      <a16:colId xmlns:a16="http://schemas.microsoft.com/office/drawing/2014/main" xmlns="" val="2788661234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xmlns="" val="2926033436"/>
                    </a:ext>
                  </a:extLst>
                </a:gridCol>
              </a:tblGrid>
              <a:tr h="261035"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11695521"/>
                  </a:ext>
                </a:extLst>
              </a:tr>
              <a:tr h="685937"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V = 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V 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V 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V=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V = 0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V = 10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76569752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Entrada de lápiz 4"/>
              <p14:cNvContentPartPr/>
              <p14:nvPr/>
            </p14:nvContentPartPr>
            <p14:xfrm>
              <a:off x="1706400" y="1865520"/>
              <a:ext cx="5620320" cy="82800"/>
            </p14:xfrm>
          </p:contentPart>
        </mc:Choice>
        <mc:Fallback>
          <p:pic>
            <p:nvPicPr>
              <p:cNvPr id="5" name="Entrada de lápiz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97040" y="1856160"/>
                <a:ext cx="5639040" cy="1015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74702208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A2DDDA6B-B83C-DE4B-86C6-64DD758D6A7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Evaluación y 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75011879-289C-7A4E-84B8-C9E3C4242A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Evaluación:</a:t>
            </a:r>
          </a:p>
          <a:p>
            <a:pPr lvl="1"/>
            <a:r>
              <a:rPr lang="x-none" dirty="0"/>
              <a:t>Estimar el valor de una política</a:t>
            </a:r>
          </a:p>
          <a:p>
            <a:r>
              <a:rPr lang="x-none" dirty="0"/>
              <a:t>Contro:</a:t>
            </a:r>
          </a:p>
          <a:p>
            <a:pPr lvl="1"/>
            <a:r>
              <a:rPr lang="x-none" dirty="0"/>
              <a:t>Optimizar y encontrar la mejor política.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493F6F56-79CD-2D42-B824-339B4135E285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47</a:t>
            </a:fld>
            <a:endParaRPr lang="en"/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2">
            <p14:nvContentPartPr>
              <p14:cNvPr id="5" name="Entrada de lápiz 4"/>
              <p14:cNvContentPartPr/>
              <p14:nvPr/>
            </p14:nvContentPartPr>
            <p14:xfrm>
              <a:off x="1630080" y="2714760"/>
              <a:ext cx="4945680" cy="1368360"/>
            </p14:xfrm>
          </p:contentPart>
        </mc:Choice>
        <mc:Fallback>
          <p:pic>
            <p:nvPicPr>
              <p:cNvPr id="5" name="Entrada de lápiz 4"/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620720" y="2705400"/>
                <a:ext cx="4964400" cy="138708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90087680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F7CA0B89-8B38-7F4A-B319-066B0EC79A3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Evaluación</a:t>
            </a:r>
          </a:p>
        </p:txBody>
      </p:sp>
      <mc:AlternateContent xmlns:mc="http://schemas.openxmlformats.org/markup-compatibility/2006" xmlns:a14="http://schemas.microsoft.com/office/drawing/2010/main">
        <mc:Choice Requires="a14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xmlns="" id="{A5910EAC-22B9-DA47-AEA9-DE48B819F455}"/>
                  </a:ext>
                </a:extLst>
              </p:cNvPr>
              <p:cNvSpPr>
                <a:spLocks noGrp="1"/>
              </p:cNvSpPr>
              <p:nvPr>
                <p:ph type="body" idx="1"/>
              </p:nvPr>
            </p:nvSpPr>
            <p:spPr>
              <a:xfrm>
                <a:off x="814275" y="3442563"/>
                <a:ext cx="6132600" cy="528171"/>
              </a:xfrm>
            </p:spPr>
            <p:txBody>
              <a:bodyPr/>
              <a:lstStyle/>
              <a:p>
                <a14:m>
                  <m:oMath xmlns:m="http://schemas.openxmlformats.org/officeDocument/2006/math"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𝜋</m:t>
                    </m:r>
                    <m:d>
                      <m:dPr>
                        <m:ctrlPr>
                          <a:rPr lang="es-ES" sz="1600" b="0" i="1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sz="1600" b="0" i="1" smtClean="0">
                                <a:latin typeface="Cambria Math" panose="02040503050406030204" pitchFamily="18" charset="0"/>
                              </a:rPr>
                              <m:t>𝑛</m:t>
                            </m:r>
                          </m:sub>
                        </m:sSub>
                      </m:e>
                    </m:d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𝑀𝑜𝑣𝑒𝑟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h𝑎𝑐𝑖𝑎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𝑙𝑎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s-ES" sz="1600" b="0" i="1" smtClean="0">
                        <a:latin typeface="Cambria Math" panose="02040503050406030204" pitchFamily="18" charset="0"/>
                      </a:rPr>
                      <m:t>𝑑𝑒𝑟𝑒𝑐h𝑎</m:t>
                    </m:r>
                  </m:oMath>
                </a14:m>
                <a:endParaRPr lang="x-none" sz="1600" dirty="0"/>
              </a:p>
              <a:p>
                <a:r>
                  <a:rPr lang="x-none" sz="1600" dirty="0"/>
                  <a:t>Factor de descuento = 0</a:t>
                </a:r>
              </a:p>
              <a:p>
                <a:r>
                  <a:rPr lang="x-none" sz="1600" dirty="0"/>
                  <a:t>Cual es el valor?</a:t>
                </a:r>
              </a:p>
              <a:p>
                <a:pPr lvl="1"/>
                <a14:m>
                  <m:oMath xmlns:m="http://schemas.openxmlformats.org/officeDocument/2006/math">
                    <m:sSup>
                      <m:sSup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𝑉</m:t>
                        </m:r>
                      </m:e>
                      <m:sup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𝜋</m:t>
                        </m:r>
                      </m:sup>
                    </m:sSup>
                    <m:d>
                      <m:dPr>
                        <m:ctrlPr>
                          <a:rPr lang="es-ES" sz="1600" i="1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sSub>
                          <m:sSubPr>
                            <m:ctrlPr>
                              <a:rPr lang="es-ES" sz="1600" i="1">
                                <a:latin typeface="Cambria Math" panose="02040503050406030204" pitchFamily="18" charset="0"/>
                              </a:rPr>
                            </m:ctrlPr>
                          </m:sSubPr>
                          <m:e>
                            <m:r>
                              <a:rPr lang="es-ES" sz="1600" i="1">
                                <a:latin typeface="Cambria Math" panose="02040503050406030204" pitchFamily="18" charset="0"/>
                              </a:rPr>
                              <m:t>𝑠</m:t>
                            </m:r>
                          </m:e>
                          <m:sub>
                            <m:r>
                              <a:rPr lang="es-ES" sz="1600" i="1">
                                <a:latin typeface="Cambria Math" panose="02040503050406030204" pitchFamily="18" charset="0"/>
                              </a:rPr>
                              <m:t>𝑡</m:t>
                            </m:r>
                          </m:sub>
                        </m:sSub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=</m:t>
                        </m:r>
                        <m:r>
                          <a:rPr lang="es-ES" sz="1600" i="1">
                            <a:latin typeface="Cambria Math" panose="02040503050406030204" pitchFamily="18" charset="0"/>
                          </a:rPr>
                          <m:t>𝑠</m:t>
                        </m:r>
                      </m:e>
                    </m:d>
                    <m:r>
                      <a:rPr lang="es-ES" sz="1600" i="1">
                        <a:latin typeface="Cambria Math" panose="02040503050406030204" pitchFamily="18" charset="0"/>
                      </a:rPr>
                      <m:t>=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𝔼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𝜋</m:t>
                        </m:r>
                      </m:sub>
                    </m:sSub>
                    <m:r>
                      <a:rPr lang="es-ES" sz="1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[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m:rPr>
                            <m:sty m:val="p"/>
                          </m:rPr>
                          <a:rPr lang="es-ES" sz="16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r</m:t>
                        </m:r>
                      </m:e>
                      <m:sub>
                        <m:r>
                          <m:rPr>
                            <m:sty m:val="p"/>
                          </m:rPr>
                          <a:rPr lang="es-ES" sz="160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t</m:t>
                        </m:r>
                      </m:sub>
                    </m:sSub>
                    <m:r>
                      <a:rPr lang="es-ES" sz="160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𝛾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+1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</m:t>
                    </m:r>
                    <m:sSup>
                      <m:sSup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𝛾</m:t>
                        </m:r>
                      </m:e>
                      <m:sup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𝑟</m:t>
                        </m:r>
                      </m:e>
                      <m:sub>
                        <m:d>
                          <m:dPr>
                            <m:ctrlPr>
                              <a:rPr lang="es-E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dPr>
                          <m:e>
                            <m:r>
                              <a:rPr lang="es-E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𝑡</m:t>
                            </m:r>
                            <m:r>
                              <a:rPr lang="es-ES" sz="1600" i="1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+2</m:t>
                            </m:r>
                          </m:e>
                        </m:d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+…|</m:t>
                    </m:r>
                    <m:sSub>
                      <m:sSubPr>
                        <m:ctrlP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𝑠</m:t>
                        </m:r>
                      </m:e>
                      <m:sub>
                        <m:r>
                          <a:rPr lang="es-ES" sz="1600" i="1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𝑡</m:t>
                        </m:r>
                      </m:sub>
                    </m:sSub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𝑠</m:t>
                    </m:r>
                    <m:r>
                      <a:rPr lang="es-ES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]</m:t>
                    </m:r>
                  </m:oMath>
                </a14:m>
                <a:endParaRPr lang="x-none" sz="1600" dirty="0"/>
              </a:p>
              <a:p>
                <a:pPr lvl="1"/>
                <a:endParaRPr lang="x-none" sz="1600" dirty="0"/>
              </a:p>
            </p:txBody>
          </p:sp>
        </mc:Choice>
        <mc:Fallback xmlns="">
          <p:sp>
            <p:nvSpPr>
              <p:cNvPr id="3" name="Text Placeholder 2">
                <a:extLst>
                  <a:ext uri="{FF2B5EF4-FFF2-40B4-BE49-F238E27FC236}">
                    <a16:creationId xmlns:a16="http://schemas.microsoft.com/office/drawing/2014/main" id="{A5910EAC-22B9-DA47-AEA9-DE48B819F455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type="body" idx="1"/>
              </p:nvPr>
            </p:nvSpPr>
            <p:spPr>
              <a:xfrm>
                <a:off x="814275" y="3442563"/>
                <a:ext cx="6132600" cy="528171"/>
              </a:xfrm>
              <a:blipFill>
                <a:blip r:embed="rId2"/>
                <a:stretch>
                  <a:fillRect l="-620" t="-139535" b="-79070"/>
                </a:stretch>
              </a:blipFill>
            </p:spPr>
            <p:txBody>
              <a:bodyPr/>
              <a:lstStyle/>
              <a:p>
                <a:r>
                  <a:rPr lang="en-MX">
                    <a:noFill/>
                  </a:rPr>
                  <a:t> </a:t>
                </a:r>
              </a:p>
            </p:txBody>
          </p:sp>
        </mc:Fallback>
      </mc:AlternateContent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B100F082-A557-664A-85BC-0C907A4BA74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48</a:t>
            </a:fld>
            <a:endParaRPr lang="en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xmlns="" id="{831D3BA7-E8E5-9844-A3AB-D9E556F6C807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166392726"/>
              </p:ext>
            </p:extLst>
          </p:nvPr>
        </p:nvGraphicFramePr>
        <p:xfrm>
          <a:off x="1552354" y="1624779"/>
          <a:ext cx="6039292" cy="990737"/>
        </p:xfrm>
        <a:graphic>
          <a:graphicData uri="http://schemas.openxmlformats.org/drawingml/2006/table">
            <a:tbl>
              <a:tblPr firstRow="1" bandRow="1">
                <a:tableStyleId>{D87CA831-11D2-4159-8545-C5A921CE741D}</a:tableStyleId>
              </a:tblPr>
              <a:tblGrid>
                <a:gridCol w="1006549">
                  <a:extLst>
                    <a:ext uri="{9D8B030D-6E8A-4147-A177-3AD203B41FA5}">
                      <a16:colId xmlns:a16="http://schemas.microsoft.com/office/drawing/2014/main" xmlns="" val="3711358583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xmlns="" val="2858241144"/>
                    </a:ext>
                  </a:extLst>
                </a:gridCol>
                <a:gridCol w="1275359">
                  <a:extLst>
                    <a:ext uri="{9D8B030D-6E8A-4147-A177-3AD203B41FA5}">
                      <a16:colId xmlns:a16="http://schemas.microsoft.com/office/drawing/2014/main" xmlns="" val="1223496923"/>
                    </a:ext>
                  </a:extLst>
                </a:gridCol>
                <a:gridCol w="989045">
                  <a:extLst>
                    <a:ext uri="{9D8B030D-6E8A-4147-A177-3AD203B41FA5}">
                      <a16:colId xmlns:a16="http://schemas.microsoft.com/office/drawing/2014/main" xmlns="" val="4278745927"/>
                    </a:ext>
                  </a:extLst>
                </a:gridCol>
                <a:gridCol w="755241">
                  <a:extLst>
                    <a:ext uri="{9D8B030D-6E8A-4147-A177-3AD203B41FA5}">
                      <a16:colId xmlns:a16="http://schemas.microsoft.com/office/drawing/2014/main" xmlns="" val="2788661234"/>
                    </a:ext>
                  </a:extLst>
                </a:gridCol>
                <a:gridCol w="1006549">
                  <a:extLst>
                    <a:ext uri="{9D8B030D-6E8A-4147-A177-3AD203B41FA5}">
                      <a16:colId xmlns:a16="http://schemas.microsoft.com/office/drawing/2014/main" xmlns="" val="2926033436"/>
                    </a:ext>
                  </a:extLst>
                </a:gridCol>
              </a:tblGrid>
              <a:tr h="261035"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s5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s6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511695521"/>
                  </a:ext>
                </a:extLst>
              </a:tr>
              <a:tr h="685937"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-&gt; 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-&gt;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x-none" dirty="0"/>
                        <a:t>-&gt;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xmlns="" val="1276569752"/>
                  </a:ext>
                </a:extLst>
              </a:tr>
            </a:tbl>
          </a:graphicData>
        </a:graphic>
      </p:graphicFrame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6" name="Entrada de lápiz 5"/>
              <p14:cNvContentPartPr/>
              <p14:nvPr/>
            </p14:nvContentPartPr>
            <p14:xfrm>
              <a:off x="1730880" y="2236680"/>
              <a:ext cx="5568480" cy="2162520"/>
            </p14:xfrm>
          </p:contentPart>
        </mc:Choice>
        <mc:Fallback>
          <p:pic>
            <p:nvPicPr>
              <p:cNvPr id="6" name="Entrada de lápiz 5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1721520" y="2227320"/>
                <a:ext cx="5587200" cy="218124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20882718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xmlns="" id="{BDB31C9B-127E-9B4A-902E-093E9791F9A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x-none" dirty="0"/>
              <a:t>Control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xmlns="" id="{2F7016F3-1634-6041-84EE-DFDFAFAD493B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x-none" dirty="0"/>
              <a:t>Cual es la política que optimiza V?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xmlns="" id="{062C2F97-1801-8B4C-9B90-C3EAB412D9F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 smtClean="0"/>
              <a:t>49</a:t>
            </a:fld>
            <a:endParaRPr lang="en"/>
          </a:p>
        </p:txBody>
      </p:sp>
    </p:spTree>
    <p:extLst>
      <p:ext uri="{BB962C8B-B14F-4D97-AF65-F5344CB8AC3E}">
        <p14:creationId xmlns:p14="http://schemas.microsoft.com/office/powerpoint/2010/main" val="6071027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Metodología de Aprendizaje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 smtClean="0"/>
              <a:t>La clase comprenderá de una sección teórica y una sección práctica. </a:t>
            </a:r>
          </a:p>
          <a:p>
            <a:r>
              <a:rPr lang="es-MX" dirty="0" smtClean="0"/>
              <a:t>En la sección práctica analizaremos casos de uso de los algoritmos, </a:t>
            </a:r>
            <a:r>
              <a:rPr lang="es-MX" dirty="0" err="1" smtClean="0"/>
              <a:t>asi</a:t>
            </a:r>
            <a:r>
              <a:rPr lang="es-MX" dirty="0" smtClean="0"/>
              <a:t> como fallas y oportunidades.</a:t>
            </a: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01322462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/>
              <a:t>Ejemplo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50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63996" y="1449977"/>
            <a:ext cx="4466577" cy="2179048"/>
          </a:xfrm>
          <a:prstGeom prst="rect">
            <a:avLst/>
          </a:prstGeom>
        </p:spPr>
      </p:pic>
      <p:sp>
        <p:nvSpPr>
          <p:cNvPr id="6" name="CuadroTexto 5"/>
          <p:cNvSpPr txBox="1"/>
          <p:nvPr/>
        </p:nvSpPr>
        <p:spPr>
          <a:xfrm>
            <a:off x="5232088" y="1949894"/>
            <a:ext cx="2717185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MX" dirty="0"/>
              <a:t>Cada Transición tiene una recompensa negativa r =  1</a:t>
            </a:r>
          </a:p>
        </p:txBody>
      </p:sp>
      <mc:AlternateContent xmlns:mc="http://schemas.openxmlformats.org/markup-compatibility/2006">
        <mc:Choice xmlns:p14="http://schemas.microsoft.com/office/powerpoint/2010/main" Requires="p14">
          <p:contentPart p14:bwMode="auto" r:id="rId3">
            <p14:nvContentPartPr>
              <p14:cNvPr id="3" name="Entrada de lápiz 2"/>
              <p14:cNvContentPartPr/>
              <p14:nvPr/>
            </p14:nvContentPartPr>
            <p14:xfrm>
              <a:off x="2558160" y="1689840"/>
              <a:ext cx="5617800" cy="2421000"/>
            </p14:xfrm>
          </p:contentPart>
        </mc:Choice>
        <mc:Fallback>
          <p:pic>
            <p:nvPicPr>
              <p:cNvPr id="3" name="Entrada de lápiz 2"/>
              <p:cNvPicPr/>
              <p:nvPr/>
            </p:nvPicPr>
            <p:blipFill>
              <a:blip r:embed="rId4"/>
              <a:stretch>
                <a:fillRect/>
              </a:stretch>
            </p:blipFill>
            <p:spPr>
              <a:xfrm>
                <a:off x="2548800" y="1680480"/>
                <a:ext cx="5636520" cy="2439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38219924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err="1"/>
              <a:t>Politica</a:t>
            </a:r>
            <a:r>
              <a:rPr lang="es-MX" dirty="0"/>
              <a:t> aleatoria</a:t>
            </a:r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51</a:t>
            </a:fld>
            <a:endParaRPr lang="es-MX"/>
          </a:p>
        </p:txBody>
      </p:sp>
      <p:pic>
        <p:nvPicPr>
          <p:cNvPr id="5" name="Imagen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324959" y="1862173"/>
            <a:ext cx="2732016" cy="23657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8060741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Temario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dirty="0"/>
              <a:t>1. Introducción</a:t>
            </a:r>
          </a:p>
          <a:p>
            <a:r>
              <a:rPr lang="es-MX" dirty="0"/>
              <a:t>2. Bases teóricas</a:t>
            </a:r>
          </a:p>
          <a:p>
            <a:r>
              <a:rPr lang="es-MX" dirty="0"/>
              <a:t>3. Aprendizaje reforzado.</a:t>
            </a:r>
          </a:p>
          <a:p>
            <a:r>
              <a:rPr lang="es-MX" dirty="0"/>
              <a:t>4. Redes Neuronales</a:t>
            </a:r>
          </a:p>
          <a:p>
            <a:r>
              <a:rPr lang="es-MX" dirty="0"/>
              <a:t>5. Análisis Bayesiano de Datos</a:t>
            </a:r>
          </a:p>
          <a:p>
            <a:r>
              <a:rPr lang="es-MX" dirty="0"/>
              <a:t>6. Examen Final y Entrega de Proyectos</a:t>
            </a:r>
          </a:p>
          <a:p>
            <a:pPr marL="76200" indent="0">
              <a:buNone/>
            </a:pPr>
            <a:endParaRPr lang="es-MX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6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162248663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MX" dirty="0" smtClean="0"/>
              <a:t>Evaluación</a:t>
            </a:r>
            <a:endParaRPr lang="es-MX" dirty="0"/>
          </a:p>
        </p:txBody>
      </p:sp>
      <p:sp>
        <p:nvSpPr>
          <p:cNvPr id="3" name="Marcador de texto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s-MX" sz="1100" dirty="0"/>
              <a:t>La evaluación consistirá en:</a:t>
            </a:r>
          </a:p>
          <a:p>
            <a:endParaRPr lang="es-MX" sz="1100" dirty="0"/>
          </a:p>
          <a:p>
            <a:r>
              <a:rPr lang="es-MX" sz="1100" dirty="0"/>
              <a:t>- El proyecto final será el 60% de la evaluación final.</a:t>
            </a:r>
          </a:p>
          <a:p>
            <a:r>
              <a:rPr lang="es-MX" sz="1100" dirty="0"/>
              <a:t>    - El proyecto final </a:t>
            </a:r>
            <a:r>
              <a:rPr lang="es-MX" sz="1100" dirty="0" err="1"/>
              <a:t>consistira</a:t>
            </a:r>
            <a:r>
              <a:rPr lang="es-MX" sz="1100" dirty="0"/>
              <a:t> en el uso de un técnica de Machine </a:t>
            </a:r>
            <a:r>
              <a:rPr lang="es-MX" sz="1100" dirty="0" err="1"/>
              <a:t>Learning</a:t>
            </a:r>
            <a:r>
              <a:rPr lang="es-MX" sz="1100" dirty="0"/>
              <a:t> en un set de datos de su preferencia, con su correspondiente diseño y evaluación.</a:t>
            </a:r>
          </a:p>
          <a:p>
            <a:r>
              <a:rPr lang="es-MX" sz="1100" dirty="0"/>
              <a:t>  - Pueden hacer equipos de hasta tres personas.</a:t>
            </a:r>
          </a:p>
          <a:p>
            <a:r>
              <a:rPr lang="es-MX" sz="1100" dirty="0"/>
              <a:t>  - Necesitan hacer un reporte de 3-5 paginas sobre el set de datos, el diseño y las variables usadas.</a:t>
            </a:r>
          </a:p>
          <a:p>
            <a:endParaRPr lang="es-MX" sz="1100" dirty="0"/>
          </a:p>
          <a:p>
            <a:r>
              <a:rPr lang="es-MX" sz="1100" dirty="0"/>
              <a:t>- El restante 40% será distribuido de la siguiente forma:</a:t>
            </a:r>
          </a:p>
          <a:p>
            <a:r>
              <a:rPr lang="es-MX" sz="1100" dirty="0"/>
              <a:t>  - U</a:t>
            </a:r>
            <a:r>
              <a:rPr lang="es-MX" sz="1100" dirty="0" smtClean="0"/>
              <a:t>n </a:t>
            </a:r>
            <a:r>
              <a:rPr lang="es-MX" sz="1100" dirty="0"/>
              <a:t>examen final. </a:t>
            </a:r>
          </a:p>
          <a:p>
            <a:r>
              <a:rPr lang="es-MX" sz="1100" dirty="0"/>
              <a:t>  - T</a:t>
            </a:r>
            <a:r>
              <a:rPr lang="es-MX" sz="1100" dirty="0" smtClean="0"/>
              <a:t>areas</a:t>
            </a:r>
            <a:r>
              <a:rPr lang="es-MX" sz="1100" dirty="0"/>
              <a:t>.</a:t>
            </a:r>
          </a:p>
          <a:p>
            <a:r>
              <a:rPr lang="es-MX" sz="1100" dirty="0"/>
              <a:t>  - Participación en clase</a:t>
            </a:r>
          </a:p>
          <a:p>
            <a:endParaRPr lang="es-MX" sz="1100" dirty="0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7</a:t>
            </a:fld>
            <a:endParaRPr lang="es-MX"/>
          </a:p>
        </p:txBody>
      </p:sp>
    </p:spTree>
    <p:extLst>
      <p:ext uri="{BB962C8B-B14F-4D97-AF65-F5344CB8AC3E}">
        <p14:creationId xmlns:p14="http://schemas.microsoft.com/office/powerpoint/2010/main" val="287529130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1" name="Google Shape;221;p14"/>
          <p:cNvSpPr txBox="1">
            <a:spLocks noGrp="1"/>
          </p:cNvSpPr>
          <p:nvPr>
            <p:ph type="ctrTitle"/>
          </p:nvPr>
        </p:nvSpPr>
        <p:spPr>
          <a:xfrm>
            <a:off x="463525" y="2871148"/>
            <a:ext cx="4094400" cy="115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es-MX" dirty="0" err="1"/>
              <a:t>Reinforcement</a:t>
            </a:r>
            <a:r>
              <a:rPr lang="es-MX" dirty="0"/>
              <a:t> </a:t>
            </a:r>
            <a:r>
              <a:rPr lang="es-MX" dirty="0" err="1"/>
              <a:t>Learning</a:t>
            </a:r>
            <a:endParaRPr lang="es-MX" dirty="0"/>
          </a:p>
        </p:txBody>
      </p:sp>
      <p:sp>
        <p:nvSpPr>
          <p:cNvPr id="222" name="Google Shape;222;p14"/>
          <p:cNvSpPr txBox="1">
            <a:spLocks noGrp="1"/>
          </p:cNvSpPr>
          <p:nvPr>
            <p:ph type="subTitle" idx="1"/>
          </p:nvPr>
        </p:nvSpPr>
        <p:spPr>
          <a:xfrm>
            <a:off x="463525" y="3975449"/>
            <a:ext cx="4094400" cy="78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1000"/>
              </a:spcAft>
              <a:buNone/>
            </a:pPr>
            <a:endParaRPr lang="es-MX" dirty="0"/>
          </a:p>
        </p:txBody>
      </p:sp>
      <p:sp>
        <p:nvSpPr>
          <p:cNvPr id="223" name="Google Shape;223;p14"/>
          <p:cNvSpPr txBox="1">
            <a:spLocks noGrp="1"/>
          </p:cNvSpPr>
          <p:nvPr>
            <p:ph type="sldNum" idx="12"/>
          </p:nvPr>
        </p:nvSpPr>
        <p:spPr>
          <a:xfrm>
            <a:off x="7618000" y="4636500"/>
            <a:ext cx="1487400" cy="315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sp>
        <p:nvSpPr>
          <p:cNvPr id="224" name="Google Shape;224;p14"/>
          <p:cNvSpPr txBox="1"/>
          <p:nvPr/>
        </p:nvSpPr>
        <p:spPr>
          <a:xfrm>
            <a:off x="463525" y="0"/>
            <a:ext cx="2181600" cy="3136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2000" b="1" dirty="0">
                <a:solidFill>
                  <a:srgbClr val="3F5378"/>
                </a:solidFill>
                <a:latin typeface="Roboto Condensed"/>
                <a:ea typeface="Roboto Condensed"/>
                <a:cs typeface="Roboto Condensed"/>
                <a:sym typeface="Roboto Condensed"/>
              </a:rPr>
              <a:t>2</a:t>
            </a:r>
            <a:endParaRPr sz="3000" b="1" dirty="0">
              <a:solidFill>
                <a:srgbClr val="3F5378"/>
              </a:solidFill>
              <a:latin typeface="Roboto Condensed"/>
              <a:ea typeface="Roboto Condensed"/>
              <a:cs typeface="Roboto Condensed"/>
              <a:sym typeface="Roboto Condensed"/>
            </a:endParaRPr>
          </a:p>
        </p:txBody>
      </p:sp>
    </p:spTree>
    <p:extLst>
      <p:ext uri="{BB962C8B-B14F-4D97-AF65-F5344CB8AC3E}">
        <p14:creationId xmlns:p14="http://schemas.microsoft.com/office/powerpoint/2010/main" val="151305102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ítulo 4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MX"/>
          </a:p>
        </p:txBody>
      </p:sp>
      <p:sp>
        <p:nvSpPr>
          <p:cNvPr id="4" name="Marcador de número de diapositiva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s-MX" smtClean="0"/>
              <a:t>9</a:t>
            </a:fld>
            <a:endParaRPr lang="es-MX"/>
          </a:p>
        </p:txBody>
      </p:sp>
      <p:pic>
        <p:nvPicPr>
          <p:cNvPr id="2050" name="Picture 2" descr="Chess.com - Play Chess Online - Free Games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2772083" y="1444831"/>
            <a:ext cx="2873005" cy="2946297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</p:spTree>
    <p:extLst>
      <p:ext uri="{BB962C8B-B14F-4D97-AF65-F5344CB8AC3E}">
        <p14:creationId xmlns:p14="http://schemas.microsoft.com/office/powerpoint/2010/main" val="30841780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Salerio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14566</TotalTime>
  <Words>1051</Words>
  <Application>Microsoft Office PowerPoint</Application>
  <PresentationFormat>Presentación en pantalla (16:9)</PresentationFormat>
  <Paragraphs>267</Paragraphs>
  <Slides>51</Slides>
  <Notes>2</Notes>
  <HiddenSlides>0</HiddenSlides>
  <MMClips>1</MMClips>
  <ScaleCrop>false</ScaleCrop>
  <HeadingPairs>
    <vt:vector size="6" baseType="variant">
      <vt:variant>
        <vt:lpstr>Fuentes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51</vt:i4>
      </vt:variant>
    </vt:vector>
  </HeadingPairs>
  <TitlesOfParts>
    <vt:vector size="57" baseType="lpstr">
      <vt:lpstr>Roboto Condensed</vt:lpstr>
      <vt:lpstr>Arial</vt:lpstr>
      <vt:lpstr>Cambria Math</vt:lpstr>
      <vt:lpstr>Arvo</vt:lpstr>
      <vt:lpstr>Roboto Condensed Light</vt:lpstr>
      <vt:lpstr>Salerio template</vt:lpstr>
      <vt:lpstr>Machine Learning 2</vt:lpstr>
      <vt:lpstr>Anuncios</vt:lpstr>
      <vt:lpstr>Presentación de PowerPoint</vt:lpstr>
      <vt:lpstr>Objetivo</vt:lpstr>
      <vt:lpstr>Metodología de Aprendizaje</vt:lpstr>
      <vt:lpstr>Temario</vt:lpstr>
      <vt:lpstr>Evaluación</vt:lpstr>
      <vt:lpstr>Reinforcement Learning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Ejemplos</vt:lpstr>
      <vt:lpstr>Presentación de PowerPoint</vt:lpstr>
      <vt:lpstr>Presentación de PowerPoint</vt:lpstr>
      <vt:lpstr>Como lo formalizamos matemáticamente</vt:lpstr>
      <vt:lpstr>Historia</vt:lpstr>
      <vt:lpstr>Referencia Wiki</vt:lpstr>
      <vt:lpstr>Notación</vt:lpstr>
      <vt:lpstr>Procesos de Decisión de Markov</vt:lpstr>
      <vt:lpstr>MDP</vt:lpstr>
      <vt:lpstr>Presentación de PowerPoint</vt:lpstr>
      <vt:lpstr>Que involucra aprendizaje reeforzado</vt:lpstr>
      <vt:lpstr>Optimización</vt:lpstr>
      <vt:lpstr>Optimización</vt:lpstr>
      <vt:lpstr>Consecuencias atrasadas</vt:lpstr>
      <vt:lpstr>Consecuencias atrasadas</vt:lpstr>
      <vt:lpstr>Consecuencias atrasadas</vt:lpstr>
      <vt:lpstr>Exploración</vt:lpstr>
      <vt:lpstr>Exploración</vt:lpstr>
      <vt:lpstr>Política</vt:lpstr>
      <vt:lpstr>Política</vt:lpstr>
      <vt:lpstr>Politica</vt:lpstr>
      <vt:lpstr>Generalización</vt:lpstr>
      <vt:lpstr>Modelo de RL</vt:lpstr>
      <vt:lpstr>Presentación de PowerPoint</vt:lpstr>
      <vt:lpstr>Componentes de  un algoritmo de RL</vt:lpstr>
      <vt:lpstr>Modelo</vt:lpstr>
      <vt:lpstr>Presentación de PowerPoint</vt:lpstr>
      <vt:lpstr>Política</vt:lpstr>
      <vt:lpstr>Politica</vt:lpstr>
      <vt:lpstr>Política</vt:lpstr>
      <vt:lpstr>Funcion de valor</vt:lpstr>
      <vt:lpstr>Función de valor</vt:lpstr>
      <vt:lpstr>Presentación de PowerPoint</vt:lpstr>
      <vt:lpstr>Evaluación y Control</vt:lpstr>
      <vt:lpstr>Evaluación</vt:lpstr>
      <vt:lpstr>Control</vt:lpstr>
      <vt:lpstr>Ejemplo</vt:lpstr>
      <vt:lpstr>Politica aleatoria</vt:lpstr>
    </vt:vector>
  </TitlesOfParts>
  <LinksUpToDate>false</LinksUpToDate>
  <SharedDoc>false</SharedDoc>
  <HyperlinksChanged>false</HyperlinksChanged>
  <AppVersion>15.0000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THIS IS YOUR PRESENTATION TITLE</dc:title>
  <dc:creator>Leon Felipe Palafox Novack</dc:creator>
  <cp:lastModifiedBy>León Felipe Palafox Novack</cp:lastModifiedBy>
  <cp:revision>103</cp:revision>
  <dcterms:modified xsi:type="dcterms:W3CDTF">2020-04-16T04:58:57Z</dcterms:modified>
</cp:coreProperties>
</file>